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8" r:id="rId3"/>
    <p:sldId id="256" r:id="rId4"/>
    <p:sldId id="257" r:id="rId6"/>
    <p:sldId id="259" r:id="rId7"/>
    <p:sldId id="260" r:id="rId8"/>
    <p:sldId id="261" r:id="rId9"/>
    <p:sldId id="262" r:id="rId10"/>
    <p:sldId id="263" r:id="rId11"/>
    <p:sldId id="264" r:id="rId12"/>
    <p:sldId id="265" r:id="rId13"/>
    <p:sldId id="268" r:id="rId14"/>
    <p:sldId id="276" r:id="rId15"/>
    <p:sldId id="277" r:id="rId16"/>
    <p:sldId id="278" r:id="rId17"/>
    <p:sldId id="279" r:id="rId18"/>
    <p:sldId id="281" r:id="rId19"/>
    <p:sldId id="283" r:id="rId20"/>
    <p:sldId id="284" r:id="rId21"/>
    <p:sldId id="285" r:id="rId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31" autoAdjust="0"/>
    <p:restoredTop sz="94660"/>
  </p:normalViewPr>
  <p:slideViewPr>
    <p:cSldViewPr>
      <p:cViewPr>
        <p:scale>
          <a:sx n="50" d="100"/>
          <a:sy n="50" d="100"/>
        </p:scale>
        <p:origin x="-768" y="-564"/>
      </p:cViewPr>
      <p:guideLst>
        <p:guide orient="horz" pos="1551"/>
        <p:guide pos="274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1C3CB3-900E-48F5-9E7E-B90C380C4D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2D67-3A0B-43C2-ADCD-A162D2BF7D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2D67-3A0B-43C2-ADCD-A162D2BF7D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D033D5-5A72-46D5-9735-689869F509B7}" type="slidenum">
              <a:rPr lang="zh-CN" altLang="en-US" smtClean="0"/>
            </a:fld>
            <a:endParaRPr lang="zh-CN" altLang="en-US"/>
          </a:p>
        </p:txBody>
      </p:sp>
      <p:sp>
        <p:nvSpPr>
          <p:cNvPr id="5" name="矩形 4"/>
          <p:cNvSpPr/>
          <p:nvPr userDrawn="1"/>
        </p:nvSpPr>
        <p:spPr>
          <a:xfrm>
            <a:off x="0" y="0"/>
            <a:ext cx="9144000" cy="5143500"/>
          </a:xfrm>
          <a:prstGeom prst="rect">
            <a:avLst/>
          </a:prstGeom>
          <a:blipFill dpi="0"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0931B7A-4A55-467A-813A-D44070D936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D033D5-5A72-46D5-9735-689869F509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0931B7A-4A55-467A-813A-D44070D9362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1D033D5-5A72-46D5-9735-689869F509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矩形 8"/>
          <p:cNvSpPr/>
          <p:nvPr/>
        </p:nvSpPr>
        <p:spPr>
          <a:xfrm>
            <a:off x="-10162" y="0"/>
            <a:ext cx="9154162"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68252" y="1289735"/>
            <a:ext cx="2540662" cy="25406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468252" y="1295400"/>
            <a:ext cx="2540662" cy="1352980"/>
          </a:xfrm>
          <a:custGeom>
            <a:avLst/>
            <a:gdLst>
              <a:gd name="connsiteX0" fmla="*/ 0 w 2187914"/>
              <a:gd name="connsiteY0" fmla="*/ 1093957 h 2187914"/>
              <a:gd name="connsiteX1" fmla="*/ 1093957 w 2187914"/>
              <a:gd name="connsiteY1" fmla="*/ 0 h 2187914"/>
              <a:gd name="connsiteX2" fmla="*/ 2187914 w 2187914"/>
              <a:gd name="connsiteY2" fmla="*/ 1093957 h 2187914"/>
              <a:gd name="connsiteX3" fmla="*/ 1093957 w 2187914"/>
              <a:gd name="connsiteY3" fmla="*/ 2187914 h 2187914"/>
              <a:gd name="connsiteX4" fmla="*/ 0 w 2187914"/>
              <a:gd name="connsiteY4" fmla="*/ 1093957 h 2187914"/>
              <a:gd name="connsiteX0-1" fmla="*/ 0 w 2187914"/>
              <a:gd name="connsiteY0-2" fmla="*/ 1093957 h 1093957"/>
              <a:gd name="connsiteX1-3" fmla="*/ 1093957 w 2187914"/>
              <a:gd name="connsiteY1-4" fmla="*/ 0 h 1093957"/>
              <a:gd name="connsiteX2-5" fmla="*/ 2187914 w 2187914"/>
              <a:gd name="connsiteY2-6" fmla="*/ 1093957 h 1093957"/>
              <a:gd name="connsiteX3-7" fmla="*/ 0 w 2187914"/>
              <a:gd name="connsiteY3-8" fmla="*/ 1093957 h 1093957"/>
              <a:gd name="connsiteX0-9" fmla="*/ 0 w 2187914"/>
              <a:gd name="connsiteY0-10" fmla="*/ 1093957 h 1093957"/>
              <a:gd name="connsiteX1-11" fmla="*/ 1093957 w 2187914"/>
              <a:gd name="connsiteY1-12" fmla="*/ 0 h 1093957"/>
              <a:gd name="connsiteX2-13" fmla="*/ 2187914 w 2187914"/>
              <a:gd name="connsiteY2-14" fmla="*/ 1093957 h 1093957"/>
              <a:gd name="connsiteX3-15" fmla="*/ 0 w 2187914"/>
              <a:gd name="connsiteY3-16" fmla="*/ 1093957 h 1093957"/>
            </a:gdLst>
            <a:ahLst/>
            <a:cxnLst>
              <a:cxn ang="0">
                <a:pos x="connsiteX0-1" y="connsiteY0-2"/>
              </a:cxn>
              <a:cxn ang="0">
                <a:pos x="connsiteX1-3" y="connsiteY1-4"/>
              </a:cxn>
              <a:cxn ang="0">
                <a:pos x="connsiteX2-5" y="connsiteY2-6"/>
              </a:cxn>
              <a:cxn ang="0">
                <a:pos x="connsiteX3-7" y="connsiteY3-8"/>
              </a:cxn>
            </a:cxnLst>
            <a:rect l="l" t="t" r="r" b="b"/>
            <a:pathLst>
              <a:path w="2187914" h="1093957">
                <a:moveTo>
                  <a:pt x="0" y="1093957"/>
                </a:moveTo>
                <a:cubicBezTo>
                  <a:pt x="0" y="489781"/>
                  <a:pt x="489781" y="0"/>
                  <a:pt x="1093957" y="0"/>
                </a:cubicBezTo>
                <a:cubicBezTo>
                  <a:pt x="1698133" y="0"/>
                  <a:pt x="2187914" y="489781"/>
                  <a:pt x="2187914" y="1093957"/>
                </a:cubicBezTo>
                <a:lnTo>
                  <a:pt x="0" y="1093957"/>
                </a:lnTo>
                <a:close/>
              </a:path>
            </a:pathLst>
          </a:cu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498370" y="2005017"/>
            <a:ext cx="2480310" cy="398780"/>
          </a:xfrm>
          <a:prstGeom prst="rect">
            <a:avLst/>
          </a:prstGeom>
          <a:noFill/>
        </p:spPr>
        <p:txBody>
          <a:bodyPr wrap="none" rtlCol="0">
            <a:spAutoFit/>
          </a:bodyPr>
          <a:lstStyle/>
          <a:p>
            <a:pPr algn="l"/>
            <a:r>
              <a:rPr lang="zh-CN" altLang="en-US" sz="2000" b="1" dirty="0">
                <a:solidFill>
                  <a:schemeClr val="bg1"/>
                </a:solidFill>
                <a:latin typeface="+mj-ea"/>
                <a:ea typeface="+mj-ea"/>
              </a:rPr>
              <a:t>微笑</a:t>
            </a:r>
            <a:r>
              <a:rPr lang="zh-CN" altLang="en-US" sz="2000" b="1" dirty="0">
                <a:solidFill>
                  <a:schemeClr val="bg1"/>
                </a:solidFill>
                <a:latin typeface="+mj-ea"/>
                <a:ea typeface="+mj-ea"/>
                <a:sym typeface="+mn-ea"/>
              </a:rPr>
              <a:t>真的让人</a:t>
            </a:r>
            <a:r>
              <a:rPr lang="zh-CN" altLang="en-US" sz="2000" b="1" dirty="0">
                <a:solidFill>
                  <a:schemeClr val="bg1"/>
                </a:solidFill>
                <a:latin typeface="+mj-ea"/>
                <a:ea typeface="+mj-ea"/>
              </a:rPr>
              <a:t>年轻？</a:t>
            </a:r>
            <a:endParaRPr lang="zh-CN" altLang="en-US" sz="2000" b="1" dirty="0">
              <a:solidFill>
                <a:schemeClr val="bg1"/>
              </a:solidFill>
              <a:latin typeface="+mj-ea"/>
              <a:ea typeface="+mj-ea"/>
            </a:endParaRPr>
          </a:p>
        </p:txBody>
      </p:sp>
      <p:pic>
        <p:nvPicPr>
          <p:cNvPr id="1026" name="Picture 2" descr="C:\Users\DH\Pictures\20130718120259436_easyicon_net_9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9866" y="2795483"/>
            <a:ext cx="657434" cy="65743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980728" y="128973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7102" y="2387719"/>
            <a:ext cx="22402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实验的具体操作呢？</a:t>
            </a:r>
            <a:endParaRPr lang="zh-CN" altLang="en-US" dirty="0">
              <a:latin typeface="微软雅黑" panose="020B0503020204020204" charset="-122"/>
              <a:ea typeface="微软雅黑" panose="020B0503020204020204" charset="-122"/>
            </a:endParaRPr>
          </a:p>
        </p:txBody>
      </p:sp>
      <p:sp>
        <p:nvSpPr>
          <p:cNvPr id="3" name="TextBox 2"/>
          <p:cNvSpPr txBox="1"/>
          <p:nvPr/>
        </p:nvSpPr>
        <p:spPr>
          <a:xfrm>
            <a:off x="3792324" y="2387719"/>
            <a:ext cx="1369695" cy="368300"/>
          </a:xfrm>
          <a:prstGeom prst="rect">
            <a:avLst/>
          </a:prstGeom>
          <a:noFill/>
        </p:spPr>
        <p:txBody>
          <a:bodyPr wrap="none" rtlCol="0">
            <a:spAutoFit/>
          </a:bodyPr>
          <a:lstStyle/>
          <a:p>
            <a:r>
              <a:rPr lang="en-US" altLang="zh-CN" dirty="0">
                <a:latin typeface="+mj-lt"/>
                <a:ea typeface="微软雅黑" panose="020B0503020204020204" charset="-122"/>
              </a:rPr>
              <a:t>Follow me</a:t>
            </a:r>
            <a:r>
              <a:rPr lang="zh-CN" altLang="en-US" dirty="0">
                <a:latin typeface="+mj-lt"/>
                <a:ea typeface="微软雅黑" panose="020B0503020204020204" charset="-122"/>
              </a:rPr>
              <a:t>！</a:t>
            </a:r>
            <a:endParaRPr lang="zh-CN" altLang="en-US" dirty="0">
              <a:latin typeface="+mj-lt"/>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0"/>
                            </p:stCondLst>
                            <p:childTnLst>
                              <p:par>
                                <p:cTn id="9" presetID="10" presetClass="exit" presetSubtype="0" fill="hold" grpId="1" nodeType="afterEffect">
                                  <p:stCondLst>
                                    <p:cond delay="2000"/>
                                  </p:stCondLst>
                                  <p:iterate type="lt">
                                    <p:tmPct val="0"/>
                                  </p:iterate>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1</a:t>
            </a:r>
            <a:endParaRPr lang="zh-CN" altLang="en-US" sz="2400">
              <a:latin typeface="微软雅黑" panose="020B0503020204020204" charset="-122"/>
              <a:ea typeface="微软雅黑" panose="020B0503020204020204" charset="-122"/>
            </a:endParaRPr>
          </a:p>
        </p:txBody>
      </p:sp>
      <p:sp>
        <p:nvSpPr>
          <p:cNvPr id="5" name="文本框 4"/>
          <p:cNvSpPr txBox="1"/>
          <p:nvPr/>
        </p:nvSpPr>
        <p:spPr>
          <a:xfrm>
            <a:off x="715010" y="1056640"/>
            <a:ext cx="8086090" cy="860425"/>
          </a:xfrm>
          <a:prstGeom prst="rect">
            <a:avLst/>
          </a:prstGeom>
          <a:noFill/>
        </p:spPr>
        <p:txBody>
          <a:bodyPr wrap="square" rtlCol="0">
            <a:spAutoFit/>
          </a:bodyPr>
          <a:p>
            <a:r>
              <a:rPr lang="zh-CN" altLang="en-US" b="1"/>
              <a:t>Participants：</a:t>
            </a:r>
            <a:r>
              <a:rPr lang="zh-CN" altLang="en-US">
                <a:latin typeface="Andalus" panose="02020603050405020304" charset="0"/>
                <a:ea typeface="Meiryo" panose="020B0604030504040204" charset="-128"/>
              </a:rPr>
              <a:t> </a:t>
            </a:r>
            <a:r>
              <a:rPr lang="zh-CN" altLang="en-US" sz="1600">
                <a:latin typeface="Andalus" panose="02020603050405020304" charset="0"/>
                <a:ea typeface="Meiryo" panose="020B0604030504040204" charset="-128"/>
              </a:rPr>
              <a:t>Forty Ben Gurion University of the Negev students (23 females, mean age: 24.23 years) participated in the experiment.All participants had normal or corrected-to-normal vision .</a:t>
            </a:r>
            <a:endParaRPr lang="zh-CN" altLang="en-US" sz="1600">
              <a:latin typeface="Andalus" panose="02020603050405020304" charset="0"/>
              <a:ea typeface="Meiryo" panose="020B0604030504040204" charset="-128"/>
            </a:endParaRPr>
          </a:p>
        </p:txBody>
      </p:sp>
      <p:sp>
        <p:nvSpPr>
          <p:cNvPr id="6" name="文本框 5"/>
          <p:cNvSpPr txBox="1"/>
          <p:nvPr/>
        </p:nvSpPr>
        <p:spPr>
          <a:xfrm>
            <a:off x="715010" y="1917065"/>
            <a:ext cx="7877810" cy="1660525"/>
          </a:xfrm>
          <a:prstGeom prst="rect">
            <a:avLst/>
          </a:prstGeom>
          <a:noFill/>
        </p:spPr>
        <p:txBody>
          <a:bodyPr wrap="square" rtlCol="0">
            <a:spAutoFit/>
          </a:bodyPr>
          <a:p>
            <a:r>
              <a:rPr lang="zh-CN" altLang="en-US" b="1"/>
              <a:t>Experimental design and procedure：</a:t>
            </a:r>
            <a:endParaRPr lang="zh-CN" altLang="en-US" b="1"/>
          </a:p>
          <a:p>
            <a:r>
              <a:rPr lang="zh-CN" altLang="en-US" sz="1600">
                <a:latin typeface="Andalus" panose="02020603050405020304" charset="0"/>
                <a:ea typeface="Meiryo" panose="020B0604030504040204" charset="-128"/>
              </a:rPr>
              <a:t>Photos of 35 women and 35 men (average age: 25 years)</a:t>
            </a:r>
            <a:r>
              <a:rPr lang="en-US" altLang="zh-CN" sz="1600">
                <a:latin typeface="Andalus" panose="02020603050405020304" charset="0"/>
                <a:ea typeface="Meiryo" panose="020B0604030504040204" charset="-128"/>
              </a:rPr>
              <a:t>,each with neutral and smiling expressions.</a:t>
            </a:r>
            <a:endParaRPr lang="en-US" altLang="zh-CN" sz="1600">
              <a:latin typeface="Andalus" panose="02020603050405020304" charset="0"/>
              <a:ea typeface="Meiryo" panose="020B0604030504040204" charset="-128"/>
            </a:endParaRPr>
          </a:p>
          <a:p>
            <a:endParaRPr lang="en-US" altLang="zh-CN" sz="1600">
              <a:latin typeface="宋体" panose="02010600030101010101" pitchFamily="2" charset="-122"/>
              <a:ea typeface="宋体" panose="02010600030101010101" pitchFamily="2" charset="-122"/>
            </a:endParaRPr>
          </a:p>
          <a:p>
            <a:r>
              <a:rPr lang="zh-CN" altLang="en-US" sz="1800" b="1"/>
              <a:t>For example:</a:t>
            </a:r>
            <a:endParaRPr lang="zh-CN" altLang="en-US" sz="1800" b="1"/>
          </a:p>
          <a:p>
            <a:r>
              <a:rPr lang="en-US" altLang="zh-CN" sz="1800" b="1"/>
              <a:t>	</a:t>
            </a:r>
            <a:endParaRPr lang="en-US" altLang="zh-CN" sz="1800" b="1"/>
          </a:p>
        </p:txBody>
      </p:sp>
      <p:pic>
        <p:nvPicPr>
          <p:cNvPr id="2" name="图片 1"/>
          <p:cNvPicPr>
            <a:picLocks noChangeAspect="1"/>
          </p:cNvPicPr>
          <p:nvPr/>
        </p:nvPicPr>
        <p:blipFill>
          <a:blip r:embed="rId1"/>
          <a:stretch>
            <a:fillRect/>
          </a:stretch>
        </p:blipFill>
        <p:spPr>
          <a:xfrm>
            <a:off x="2331720" y="2923540"/>
            <a:ext cx="2802890" cy="180467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1</a:t>
            </a:r>
            <a:endParaRPr lang="zh-CN" altLang="en-US" sz="2400">
              <a:latin typeface="微软雅黑" panose="020B0503020204020204" charset="-122"/>
              <a:ea typeface="微软雅黑" panose="020B0503020204020204" charset="-122"/>
            </a:endParaRPr>
          </a:p>
        </p:txBody>
      </p:sp>
      <p:sp>
        <p:nvSpPr>
          <p:cNvPr id="6" name="文本框 5"/>
          <p:cNvSpPr txBox="1"/>
          <p:nvPr/>
        </p:nvSpPr>
        <p:spPr>
          <a:xfrm>
            <a:off x="558800" y="982980"/>
            <a:ext cx="7877810" cy="3415030"/>
          </a:xfrm>
          <a:prstGeom prst="rect">
            <a:avLst/>
          </a:prstGeom>
          <a:noFill/>
        </p:spPr>
        <p:txBody>
          <a:bodyPr wrap="square" rtlCol="0">
            <a:spAutoFit/>
          </a:bodyPr>
          <a:p>
            <a:pPr>
              <a:lnSpc>
                <a:spcPct val="100000"/>
              </a:lnSpc>
            </a:pPr>
            <a:r>
              <a:rPr lang="zh-CN" altLang="en-US" b="1"/>
              <a:t>Experimental design and procedure：</a:t>
            </a:r>
            <a:endParaRPr lang="zh-CN" altLang="en-US" b="1"/>
          </a:p>
          <a:p>
            <a:pPr>
              <a:lnSpc>
                <a:spcPct val="100000"/>
              </a:lnSpc>
            </a:pPr>
            <a:endParaRPr lang="zh-CN" altLang="en-US" b="1"/>
          </a:p>
          <a:p>
            <a:pPr>
              <a:lnSpc>
                <a:spcPct val="100000"/>
              </a:lnSpc>
            </a:pPr>
            <a:r>
              <a:rPr sz="1600">
                <a:latin typeface="Andalus" panose="02020603050405020304" charset="0"/>
                <a:ea typeface="Meiryo" panose="020B0604030504040204" charset="-128"/>
              </a:rPr>
              <a:t>The 140 photos were divided into two equal sets: in Set A, a particular individual was smiling, while in Set B, he or she had a neutral expression (or vice versa).</a:t>
            </a:r>
            <a:endParaRPr sz="1600">
              <a:latin typeface="Andalus" panose="02020603050405020304" charset="0"/>
              <a:ea typeface="Meiryo" panose="020B0604030504040204" charset="-128"/>
            </a:endParaRPr>
          </a:p>
          <a:p>
            <a:pPr>
              <a:lnSpc>
                <a:spcPct val="100000"/>
              </a:lnSpc>
            </a:pPr>
            <a:r>
              <a:rPr sz="1600">
                <a:latin typeface="Andalus" panose="02020603050405020304" charset="0"/>
                <a:ea typeface="Meiryo" panose="020B0604030504040204" charset="-128"/>
              </a:rPr>
              <a:t>Half the participants were presented with smiling faces from Set A and neutral faces from Set B.The other participants were presented with the reverse. </a:t>
            </a:r>
            <a:endParaRPr sz="1600">
              <a:latin typeface="Andalus" panose="02020603050405020304" charset="0"/>
              <a:ea typeface="Meiryo" panose="020B0604030504040204" charset="-128"/>
            </a:endParaRPr>
          </a:p>
          <a:p>
            <a:pPr>
              <a:lnSpc>
                <a:spcPct val="100000"/>
              </a:lnSpc>
            </a:pPr>
            <a:r>
              <a:rPr sz="1600">
                <a:latin typeface="Andalus" panose="02020603050405020304" charset="0"/>
                <a:ea typeface="Meiryo" panose="020B0604030504040204" charset="-128"/>
              </a:rPr>
              <a:t>In each case, the faces from Sets A and B were presented in a random intermixed fashion. Participants were asked to evaluate the age of each face as accurately as possible.</a:t>
            </a:r>
            <a:endParaRPr sz="1600">
              <a:latin typeface="Andalus" panose="02020603050405020304" charset="0"/>
              <a:ea typeface="Meiryo" panose="020B0604030504040204" charset="-128"/>
            </a:endParaRPr>
          </a:p>
          <a:p>
            <a:r>
              <a:rPr sz="1600">
                <a:latin typeface="Andalus" panose="02020603050405020304" charset="0"/>
                <a:ea typeface="Meiryo" panose="020B0604030504040204" charset="-128"/>
              </a:rPr>
              <a:t>Following the experimental session,</a:t>
            </a:r>
            <a:r>
              <a:rPr lang="en-US" sz="1600">
                <a:latin typeface="Andalus" panose="02020603050405020304" charset="0"/>
                <a:ea typeface="Meiryo" panose="020B0604030504040204" charset="-128"/>
              </a:rPr>
              <a:t>t</a:t>
            </a:r>
            <a:r>
              <a:rPr sz="1600">
                <a:latin typeface="Andalus" panose="02020603050405020304" charset="0"/>
                <a:ea typeface="Meiryo" panose="020B0604030504040204" charset="-128"/>
              </a:rPr>
              <a:t>hey were told that they had just been presented with a series of smiling and neutral faces, and were asked to estimate the average age evaluations they had given. </a:t>
            </a:r>
            <a:endParaRPr sz="1600">
              <a:latin typeface="Andalus" panose="02020603050405020304" charset="0"/>
              <a:ea typeface="Meiryo" panose="020B0604030504040204" charset="-128"/>
            </a:endParaRPr>
          </a:p>
          <a:p>
            <a:endParaRPr lang="zh-CN" altLang="en-US" sz="1800" b="1"/>
          </a:p>
          <a:p>
            <a:r>
              <a:rPr lang="en-US" altLang="zh-CN" sz="1800" b="1"/>
              <a:t>	</a:t>
            </a:r>
            <a:endParaRPr lang="en-US" altLang="zh-CN" sz="1800" b="1"/>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1</a:t>
            </a:r>
            <a:endParaRPr lang="zh-CN" altLang="en-US" sz="2400">
              <a:latin typeface="微软雅黑" panose="020B0503020204020204" charset="-122"/>
              <a:ea typeface="微软雅黑" panose="020B0503020204020204" charset="-122"/>
            </a:endParaRPr>
          </a:p>
        </p:txBody>
      </p:sp>
      <p:sp>
        <p:nvSpPr>
          <p:cNvPr id="5" name="文本框 4"/>
          <p:cNvSpPr txBox="1"/>
          <p:nvPr/>
        </p:nvSpPr>
        <p:spPr>
          <a:xfrm>
            <a:off x="715010" y="1056640"/>
            <a:ext cx="8086090" cy="1106805"/>
          </a:xfrm>
          <a:prstGeom prst="rect">
            <a:avLst/>
          </a:prstGeom>
          <a:noFill/>
        </p:spPr>
        <p:txBody>
          <a:bodyPr wrap="square" rtlCol="0">
            <a:spAutoFit/>
          </a:bodyPr>
          <a:p>
            <a:pPr algn="l"/>
            <a:r>
              <a:rPr lang="zh-CN" altLang="en-US" b="1"/>
              <a:t>Results</a:t>
            </a:r>
            <a:r>
              <a:rPr lang="en-US" altLang="zh-CN" b="1"/>
              <a:t>:</a:t>
            </a:r>
            <a:endParaRPr lang="en-US" altLang="zh-CN" b="1"/>
          </a:p>
          <a:p>
            <a:pPr algn="l"/>
            <a:r>
              <a:rPr lang="en-US" altLang="zh-CN" sz="1600">
                <a:latin typeface="Andalus" panose="02020603050405020304" charset="0"/>
                <a:ea typeface="Meiryo" panose="020B0604030504040204" charset="-128"/>
              </a:rPr>
              <a:t>T</a:t>
            </a:r>
            <a:r>
              <a:rPr lang="zh-CN" altLang="en-US" sz="1600">
                <a:latin typeface="Andalus" panose="02020603050405020304" charset="0"/>
                <a:ea typeface="Meiryo" panose="020B0604030504040204" charset="-128"/>
              </a:rPr>
              <a:t>he 70 individuals in the photos were rated as looking older in the direct evaluation part of the experiment than they were in retrospective reports, whether or not the individuals in the photos were smiling.  </a:t>
            </a:r>
            <a:endParaRPr lang="zh-CN" altLang="en-US" sz="1600">
              <a:latin typeface="Andalus" panose="02020603050405020304" charset="0"/>
              <a:ea typeface="Meiryo" panose="020B0604030504040204" charset="-128"/>
            </a:endParaRPr>
          </a:p>
        </p:txBody>
      </p:sp>
      <p:pic>
        <p:nvPicPr>
          <p:cNvPr id="7" name="图片 6"/>
          <p:cNvPicPr>
            <a:picLocks noChangeAspect="1"/>
          </p:cNvPicPr>
          <p:nvPr/>
        </p:nvPicPr>
        <p:blipFill>
          <a:blip r:embed="rId1"/>
          <a:stretch>
            <a:fillRect/>
          </a:stretch>
        </p:blipFill>
        <p:spPr>
          <a:xfrm>
            <a:off x="2505075" y="2314575"/>
            <a:ext cx="3847465" cy="25730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1</a:t>
            </a:r>
            <a:endParaRPr lang="zh-CN" altLang="en-US" sz="2400">
              <a:latin typeface="微软雅黑" panose="020B0503020204020204" charset="-122"/>
              <a:ea typeface="微软雅黑" panose="020B0503020204020204" charset="-122"/>
            </a:endParaRPr>
          </a:p>
        </p:txBody>
      </p:sp>
      <p:sp>
        <p:nvSpPr>
          <p:cNvPr id="5" name="文本框 4"/>
          <p:cNvSpPr txBox="1"/>
          <p:nvPr/>
        </p:nvSpPr>
        <p:spPr>
          <a:xfrm>
            <a:off x="715010" y="1056640"/>
            <a:ext cx="8086090" cy="2584450"/>
          </a:xfrm>
          <a:prstGeom prst="rect">
            <a:avLst/>
          </a:prstGeom>
          <a:noFill/>
        </p:spPr>
        <p:txBody>
          <a:bodyPr wrap="square" rtlCol="0">
            <a:spAutoFit/>
          </a:bodyPr>
          <a:p>
            <a:r>
              <a:rPr lang="zh-CN" altLang="en-US" b="1"/>
              <a:t> </a:t>
            </a:r>
            <a:r>
              <a:rPr lang="en-US" altLang="zh-CN" b="1"/>
              <a:t>D</a:t>
            </a:r>
            <a:r>
              <a:rPr lang="zh-CN" altLang="en-US" b="1"/>
              <a:t>iscussion：</a:t>
            </a:r>
            <a:r>
              <a:rPr lang="zh-CN" altLang="en-US">
                <a:latin typeface="Andalus" panose="02020603050405020304" charset="0"/>
                <a:ea typeface="Meiryo" panose="020B0604030504040204" charset="-128"/>
              </a:rPr>
              <a:t> </a:t>
            </a:r>
            <a:endParaRPr lang="zh-CN" altLang="en-US">
              <a:latin typeface="Andalus" panose="02020603050405020304" charset="0"/>
              <a:ea typeface="Meiryo" panose="020B0604030504040204" charset="-128"/>
            </a:endParaRPr>
          </a:p>
          <a:p>
            <a:r>
              <a:rPr lang="zh-CN" altLang="en-US" sz="1600">
                <a:latin typeface="Andalus" panose="02020603050405020304" charset="0"/>
                <a:ea typeface="Meiryo" panose="020B0604030504040204" charset="-128"/>
              </a:rPr>
              <a:t>①The results of Experiment 1 show a clear dissociation between people’s perception of facial age and between their beliefs about the effect smiling has on perceived age. In a recent study, we showed in a series of experiments that smiling faces are perceived as older than neutral faces of the same people due to the formation of smile-associated wrinkles in the region of the eye (Ganel, 2015), which is considered as crucial for face perception</a:t>
            </a:r>
            <a:r>
              <a:rPr lang="en-US" altLang="zh-CN" sz="1600">
                <a:latin typeface="Andalus" panose="02020603050405020304" charset="0"/>
                <a:ea typeface="Meiryo" panose="020B0604030504040204" charset="-128"/>
              </a:rPr>
              <a:t>.</a:t>
            </a:r>
            <a:endParaRPr lang="en-US" altLang="zh-CN" sz="1600">
              <a:latin typeface="Andalus" panose="02020603050405020304" charset="0"/>
              <a:ea typeface="Meiryo" panose="020B0604030504040204" charset="-128"/>
            </a:endParaRPr>
          </a:p>
          <a:p>
            <a:endParaRPr lang="en-US" altLang="zh-CN" sz="1600">
              <a:latin typeface="Andalus" panose="02020603050405020304" charset="0"/>
              <a:ea typeface="Meiryo" panose="020B0604030504040204" charset="-128"/>
            </a:endParaRPr>
          </a:p>
          <a:p>
            <a:r>
              <a:rPr lang="zh-CN" altLang="en-US" sz="1600">
                <a:latin typeface="Andalus" panose="02020603050405020304" charset="0"/>
                <a:ea typeface="宋体" panose="02010600030101010101" pitchFamily="2" charset="-122"/>
              </a:rPr>
              <a:t>②</a:t>
            </a:r>
            <a:r>
              <a:rPr lang="en-US" altLang="zh-CN" sz="1600">
                <a:latin typeface="Andalus" panose="02020603050405020304" charset="0"/>
                <a:ea typeface="宋体" panose="02010600030101010101" pitchFamily="2" charset="-122"/>
              </a:rPr>
              <a:t>T</a:t>
            </a:r>
            <a:r>
              <a:rPr lang="zh-CN" altLang="en-US" sz="1600">
                <a:latin typeface="Andalus" panose="02020603050405020304" charset="0"/>
                <a:ea typeface="宋体" panose="02010600030101010101" pitchFamily="2" charset="-122"/>
              </a:rPr>
              <a:t>he results of Experiment 1 also show that people believe that smiling makes faces appear younger Rather than older. This effect can probably be accounted for by the positive value associated with smiling across various social situations</a:t>
            </a:r>
            <a:endParaRPr lang="zh-CN" altLang="en-US" sz="1600">
              <a:latin typeface="Andalus"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2</a:t>
            </a:r>
            <a:endParaRPr lang="zh-CN" altLang="en-US" sz="2400">
              <a:latin typeface="微软雅黑" panose="020B0503020204020204" charset="-122"/>
              <a:ea typeface="微软雅黑" panose="020B0503020204020204" charset="-122"/>
            </a:endParaRPr>
          </a:p>
        </p:txBody>
      </p:sp>
      <p:sp>
        <p:nvSpPr>
          <p:cNvPr id="5" name="文本框 4"/>
          <p:cNvSpPr txBox="1"/>
          <p:nvPr/>
        </p:nvSpPr>
        <p:spPr>
          <a:xfrm>
            <a:off x="715010" y="1056640"/>
            <a:ext cx="8086090" cy="860425"/>
          </a:xfrm>
          <a:prstGeom prst="rect">
            <a:avLst/>
          </a:prstGeom>
          <a:noFill/>
        </p:spPr>
        <p:txBody>
          <a:bodyPr wrap="square" rtlCol="0">
            <a:spAutoFit/>
          </a:bodyPr>
          <a:p>
            <a:r>
              <a:rPr lang="zh-CN" altLang="en-US" b="1"/>
              <a:t>Participants：</a:t>
            </a:r>
            <a:r>
              <a:rPr lang="zh-CN" altLang="en-US">
                <a:latin typeface="Andalus" panose="02020603050405020304" charset="0"/>
                <a:ea typeface="Meiryo" panose="020B0604030504040204" charset="-128"/>
              </a:rPr>
              <a:t> </a:t>
            </a:r>
            <a:r>
              <a:rPr lang="zh-CN" altLang="en-US" sz="1600">
                <a:latin typeface="Andalus" panose="02020603050405020304" charset="0"/>
                <a:ea typeface="Meiryo" panose="020B0604030504040204" charset="-128"/>
              </a:rPr>
              <a:t>Forty Ben Gurion University of the Negev students (23 females, mean age: 24.23 years) participated in the experiment.All participants had normal or corrected-to-normal vision .</a:t>
            </a:r>
            <a:endParaRPr lang="zh-CN" altLang="en-US" sz="1600">
              <a:latin typeface="Andalus" panose="02020603050405020304" charset="0"/>
              <a:ea typeface="Meiryo" panose="020B0604030504040204" charset="-128"/>
            </a:endParaRPr>
          </a:p>
        </p:txBody>
      </p:sp>
      <p:sp>
        <p:nvSpPr>
          <p:cNvPr id="6" name="文本框 5"/>
          <p:cNvSpPr txBox="1"/>
          <p:nvPr/>
        </p:nvSpPr>
        <p:spPr>
          <a:xfrm>
            <a:off x="715010" y="1917065"/>
            <a:ext cx="7877810" cy="1660525"/>
          </a:xfrm>
          <a:prstGeom prst="rect">
            <a:avLst/>
          </a:prstGeom>
          <a:noFill/>
        </p:spPr>
        <p:txBody>
          <a:bodyPr wrap="square" rtlCol="0">
            <a:spAutoFit/>
          </a:bodyPr>
          <a:p>
            <a:r>
              <a:rPr lang="zh-CN" altLang="en-US" b="1"/>
              <a:t>Experimental design and procedure：</a:t>
            </a:r>
            <a:endParaRPr lang="zh-CN" altLang="en-US" b="1"/>
          </a:p>
          <a:p>
            <a:r>
              <a:rPr lang="zh-CN" altLang="en-US" sz="1600">
                <a:latin typeface="Andalus" panose="02020603050405020304" charset="0"/>
                <a:ea typeface="Meiryo" panose="020B0604030504040204" charset="-128"/>
              </a:rPr>
              <a:t>Photos of 35 women and 35 men (average age: 25 years)</a:t>
            </a:r>
            <a:r>
              <a:rPr lang="en-US" altLang="zh-CN" sz="1600">
                <a:latin typeface="Andalus" panose="02020603050405020304" charset="0"/>
                <a:ea typeface="Meiryo" panose="020B0604030504040204" charset="-128"/>
              </a:rPr>
              <a:t>,each with neutral , smiling and </a:t>
            </a:r>
            <a:r>
              <a:rPr lang="en-US" altLang="zh-CN" sz="1600" b="1">
                <a:solidFill>
                  <a:srgbClr val="FF0000"/>
                </a:solidFill>
                <a:latin typeface="Andalus" panose="02020603050405020304" charset="0"/>
                <a:ea typeface="Meiryo" panose="020B0604030504040204" charset="-128"/>
              </a:rPr>
              <a:t>surprised</a:t>
            </a:r>
            <a:r>
              <a:rPr lang="en-US" altLang="zh-CN" sz="1600">
                <a:latin typeface="Andalus" panose="02020603050405020304" charset="0"/>
                <a:ea typeface="Meiryo" panose="020B0604030504040204" charset="-128"/>
              </a:rPr>
              <a:t> expressions.</a:t>
            </a:r>
            <a:endParaRPr lang="en-US" altLang="zh-CN" sz="1600">
              <a:latin typeface="Andalus" panose="02020603050405020304" charset="0"/>
              <a:ea typeface="Meiryo" panose="020B0604030504040204" charset="-128"/>
            </a:endParaRPr>
          </a:p>
          <a:p>
            <a:endParaRPr lang="en-US" altLang="zh-CN" sz="1600">
              <a:latin typeface="宋体" panose="02010600030101010101" pitchFamily="2" charset="-122"/>
              <a:ea typeface="宋体" panose="02010600030101010101" pitchFamily="2" charset="-122"/>
            </a:endParaRPr>
          </a:p>
          <a:p>
            <a:r>
              <a:rPr lang="zh-CN" altLang="en-US" sz="1800" b="1"/>
              <a:t>For example:</a:t>
            </a:r>
            <a:endParaRPr lang="zh-CN" altLang="en-US" sz="1800" b="1"/>
          </a:p>
          <a:p>
            <a:r>
              <a:rPr lang="en-US" altLang="zh-CN" sz="1800" b="1"/>
              <a:t>	</a:t>
            </a:r>
            <a:endParaRPr lang="en-US" altLang="zh-CN" sz="1800" b="1"/>
          </a:p>
        </p:txBody>
      </p:sp>
      <p:pic>
        <p:nvPicPr>
          <p:cNvPr id="3" name="图片 2"/>
          <p:cNvPicPr>
            <a:picLocks noChangeAspect="1"/>
          </p:cNvPicPr>
          <p:nvPr/>
        </p:nvPicPr>
        <p:blipFill>
          <a:blip r:embed="rId1"/>
          <a:stretch>
            <a:fillRect/>
          </a:stretch>
        </p:blipFill>
        <p:spPr>
          <a:xfrm>
            <a:off x="2406015" y="3075940"/>
            <a:ext cx="4099560" cy="16306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2</a:t>
            </a:r>
            <a:endParaRPr lang="zh-CN" altLang="en-US" sz="2400">
              <a:latin typeface="微软雅黑" panose="020B0503020204020204" charset="-122"/>
              <a:ea typeface="微软雅黑" panose="020B0503020204020204" charset="-122"/>
            </a:endParaRPr>
          </a:p>
        </p:txBody>
      </p:sp>
      <p:sp>
        <p:nvSpPr>
          <p:cNvPr id="6" name="文本框 5"/>
          <p:cNvSpPr txBox="1"/>
          <p:nvPr/>
        </p:nvSpPr>
        <p:spPr>
          <a:xfrm>
            <a:off x="412115" y="900430"/>
            <a:ext cx="8473440" cy="1691640"/>
          </a:xfrm>
          <a:prstGeom prst="rect">
            <a:avLst/>
          </a:prstGeom>
          <a:noFill/>
        </p:spPr>
        <p:txBody>
          <a:bodyPr wrap="square" rtlCol="0">
            <a:spAutoFit/>
          </a:bodyPr>
          <a:p>
            <a:pPr>
              <a:lnSpc>
                <a:spcPct val="100000"/>
              </a:lnSpc>
            </a:pPr>
            <a:r>
              <a:rPr lang="zh-CN" altLang="en-US" b="1"/>
              <a:t>Experimental design and procedure：</a:t>
            </a:r>
            <a:r>
              <a:rPr lang="zh-CN" altLang="en-US" sz="1600">
                <a:solidFill>
                  <a:schemeClr val="tx1"/>
                </a:solidFill>
                <a:latin typeface="Andalus" panose="02020603050405020304" charset="0"/>
                <a:ea typeface="Meiryo" panose="020B0604030504040204" charset="-128"/>
              </a:rPr>
              <a:t>Same as above</a:t>
            </a:r>
            <a:endParaRPr lang="zh-CN" altLang="en-US" sz="1600">
              <a:solidFill>
                <a:schemeClr val="tx1"/>
              </a:solidFill>
              <a:latin typeface="Andalus" panose="02020603050405020304" charset="0"/>
              <a:ea typeface="Meiryo" panose="020B0604030504040204" charset="-128"/>
            </a:endParaRPr>
          </a:p>
          <a:p>
            <a:pPr>
              <a:lnSpc>
                <a:spcPct val="100000"/>
              </a:lnSpc>
            </a:pPr>
            <a:endParaRPr lang="zh-CN" altLang="en-US" sz="1600">
              <a:solidFill>
                <a:schemeClr val="tx1"/>
              </a:solidFill>
              <a:latin typeface="Andalus" panose="02020603050405020304" charset="0"/>
              <a:ea typeface="Meiryo" panose="020B0604030504040204" charset="-128"/>
            </a:endParaRPr>
          </a:p>
          <a:p>
            <a:pPr>
              <a:lnSpc>
                <a:spcPct val="100000"/>
              </a:lnSpc>
            </a:pPr>
            <a:r>
              <a:rPr lang="zh-CN" altLang="en-US" b="1">
                <a:sym typeface="+mn-ea"/>
              </a:rPr>
              <a:t>Results</a:t>
            </a:r>
            <a:r>
              <a:rPr lang="en-US" altLang="zh-CN" b="1">
                <a:sym typeface="+mn-ea"/>
              </a:rPr>
              <a:t>:</a:t>
            </a:r>
            <a:endParaRPr lang="en-US" altLang="zh-CN" b="1">
              <a:sym typeface="+mn-ea"/>
            </a:endParaRPr>
          </a:p>
          <a:p>
            <a:pPr>
              <a:lnSpc>
                <a:spcPct val="100000"/>
              </a:lnSpc>
            </a:pPr>
            <a:endParaRPr lang="en-US" altLang="zh-CN" b="1">
              <a:sym typeface="+mn-ea"/>
            </a:endParaRPr>
          </a:p>
          <a:p>
            <a:endParaRPr lang="zh-CN" altLang="en-US" sz="1600" b="1"/>
          </a:p>
          <a:p>
            <a:r>
              <a:rPr lang="en-US" altLang="zh-CN" sz="1800" b="1"/>
              <a:t>	</a:t>
            </a:r>
            <a:endParaRPr lang="en-US" altLang="zh-CN" sz="1800" b="1"/>
          </a:p>
        </p:txBody>
      </p:sp>
      <p:pic>
        <p:nvPicPr>
          <p:cNvPr id="3" name="图片 2"/>
          <p:cNvPicPr>
            <a:picLocks noChangeAspect="1"/>
          </p:cNvPicPr>
          <p:nvPr/>
        </p:nvPicPr>
        <p:blipFill>
          <a:blip r:embed="rId1"/>
          <a:srcRect r="1695" b="1542"/>
          <a:stretch>
            <a:fillRect/>
          </a:stretch>
        </p:blipFill>
        <p:spPr>
          <a:xfrm>
            <a:off x="1410335" y="1901825"/>
            <a:ext cx="5118100" cy="291846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2</a:t>
            </a:r>
            <a:endParaRPr lang="zh-CN" altLang="en-US" sz="2400">
              <a:latin typeface="微软雅黑" panose="020B0503020204020204" charset="-122"/>
              <a:ea typeface="微软雅黑" panose="020B0503020204020204" charset="-122"/>
            </a:endParaRPr>
          </a:p>
        </p:txBody>
      </p:sp>
      <p:sp>
        <p:nvSpPr>
          <p:cNvPr id="6" name="文本框 5"/>
          <p:cNvSpPr txBox="1"/>
          <p:nvPr/>
        </p:nvSpPr>
        <p:spPr>
          <a:xfrm>
            <a:off x="412115" y="900430"/>
            <a:ext cx="8473440" cy="4184650"/>
          </a:xfrm>
          <a:prstGeom prst="rect">
            <a:avLst/>
          </a:prstGeom>
          <a:noFill/>
        </p:spPr>
        <p:txBody>
          <a:bodyPr wrap="square" rtlCol="0">
            <a:spAutoFit/>
          </a:bodyPr>
          <a:p>
            <a:pPr>
              <a:lnSpc>
                <a:spcPct val="100000"/>
              </a:lnSpc>
            </a:pPr>
            <a:r>
              <a:rPr lang="zh-CN" altLang="en-US" b="1">
                <a:sym typeface="+mn-ea"/>
              </a:rPr>
              <a:t> </a:t>
            </a:r>
            <a:r>
              <a:rPr lang="en-US" altLang="zh-CN" b="1">
                <a:sym typeface="+mn-ea"/>
              </a:rPr>
              <a:t>D</a:t>
            </a:r>
            <a:r>
              <a:rPr lang="zh-CN" altLang="en-US" b="1">
                <a:sym typeface="+mn-ea"/>
              </a:rPr>
              <a:t>iscussion：</a:t>
            </a:r>
            <a:endParaRPr lang="en-US" altLang="zh-CN" b="1">
              <a:sym typeface="+mn-ea"/>
            </a:endParaRPr>
          </a:p>
          <a:p>
            <a:pPr>
              <a:lnSpc>
                <a:spcPct val="100000"/>
              </a:lnSpc>
            </a:pPr>
            <a:r>
              <a:rPr lang="zh-CN" altLang="en-US">
                <a:latin typeface="Andalus" panose="02020603050405020304" charset="0"/>
                <a:ea typeface="宋体" panose="02010600030101010101" pitchFamily="2" charset="-122"/>
                <a:sym typeface="+mn-ea"/>
              </a:rPr>
              <a:t>①</a:t>
            </a:r>
            <a:r>
              <a:rPr lang="en-US">
                <a:latin typeface="Andalus" panose="02020603050405020304" charset="0"/>
                <a:ea typeface="Meiryo" panose="020B0604030504040204" charset="-128"/>
                <a:sym typeface="+mn-ea"/>
              </a:rPr>
              <a:t>D</a:t>
            </a:r>
            <a:r>
              <a:rPr>
                <a:latin typeface="Andalus" panose="02020603050405020304" charset="0"/>
                <a:ea typeface="Meiryo" panose="020B0604030504040204" charset="-128"/>
                <a:sym typeface="+mn-ea"/>
              </a:rPr>
              <a:t>irect and retrospective age evaluations of smiling and neutral faces followed the same pattern of results reported in Experiment 1</a:t>
            </a:r>
            <a:r>
              <a:rPr lang="en-US">
                <a:latin typeface="Andalus" panose="02020603050405020304" charset="0"/>
                <a:ea typeface="Meiryo" panose="020B0604030504040204" charset="-128"/>
                <a:sym typeface="+mn-ea"/>
              </a:rPr>
              <a:t>. Specifically, smiling faces were again per-ceived as older than neutral faces, but retrospective reports again went in the opposite direction, with smiling faces erroneously reported as being younger than neutral faces</a:t>
            </a:r>
            <a:endParaRPr lang="en-US">
              <a:latin typeface="Andalus" panose="02020603050405020304" charset="0"/>
              <a:ea typeface="Meiryo" panose="020B0604030504040204" charset="-128"/>
            </a:endParaRPr>
          </a:p>
          <a:p>
            <a:pPr>
              <a:lnSpc>
                <a:spcPct val="100000"/>
              </a:lnSpc>
            </a:pPr>
            <a:r>
              <a:rPr lang="zh-CN" altLang="en-US">
                <a:latin typeface="Andalus" panose="02020603050405020304" charset="0"/>
                <a:ea typeface="宋体" panose="02010600030101010101" pitchFamily="2" charset="-122"/>
                <a:sym typeface="+mn-ea"/>
              </a:rPr>
              <a:t>②Moreover, retrospective evaluations of age did not differ between surprised and between neutral faces</a:t>
            </a:r>
            <a:r>
              <a:rPr lang="en-US" altLang="zh-CN">
                <a:latin typeface="Andalus" panose="02020603050405020304" charset="0"/>
                <a:ea typeface="宋体" panose="02010600030101010101" pitchFamily="2" charset="-122"/>
                <a:sym typeface="+mn-ea"/>
              </a:rPr>
              <a:t>.</a:t>
            </a:r>
            <a:endParaRPr lang="en-US" altLang="zh-CN">
              <a:latin typeface="Andalus" panose="02020603050405020304" charset="0"/>
              <a:ea typeface="宋体" panose="02010600030101010101" pitchFamily="2" charset="-122"/>
            </a:endParaRPr>
          </a:p>
          <a:p>
            <a:pPr>
              <a:lnSpc>
                <a:spcPct val="100000"/>
              </a:lnSpc>
            </a:pPr>
            <a:r>
              <a:rPr lang="zh-CN" altLang="en-US">
                <a:latin typeface="Andalus" panose="02020603050405020304" charset="0"/>
                <a:ea typeface="宋体" panose="02010600030101010101" pitchFamily="2" charset="-122"/>
                <a:sym typeface="+mn-ea"/>
              </a:rPr>
              <a:t>③ participants’ retrospective evaluations revealed that they  had rated surprised faces as appearing younger than neutral faces</a:t>
            </a:r>
            <a:endParaRPr lang="zh-CN" altLang="en-US">
              <a:latin typeface="Andalus" panose="02020603050405020304" charset="0"/>
              <a:ea typeface="宋体" panose="02010600030101010101" pitchFamily="2" charset="-122"/>
            </a:endParaRPr>
          </a:p>
          <a:p>
            <a:pPr>
              <a:lnSpc>
                <a:spcPct val="100000"/>
              </a:lnSpc>
            </a:pPr>
            <a:endParaRPr lang="en-US">
              <a:latin typeface="Andalus" panose="02020603050405020304" charset="0"/>
              <a:ea typeface="Meiryo" panose="020B0604030504040204" charset="-128"/>
            </a:endParaRPr>
          </a:p>
          <a:p>
            <a:pPr>
              <a:lnSpc>
                <a:spcPct val="100000"/>
              </a:lnSpc>
            </a:pPr>
            <a:endParaRPr lang="zh-CN" altLang="en-US" b="1">
              <a:sym typeface="+mn-ea"/>
            </a:endParaRPr>
          </a:p>
          <a:p>
            <a:pPr>
              <a:lnSpc>
                <a:spcPct val="100000"/>
              </a:lnSpc>
            </a:pPr>
            <a:endParaRPr lang="en-US" sz="1600">
              <a:latin typeface="Andalus" panose="02020603050405020304" charset="0"/>
              <a:ea typeface="Meiryo" panose="020B0604030504040204" charset="-128"/>
            </a:endParaRPr>
          </a:p>
          <a:p>
            <a:endParaRPr lang="zh-CN" altLang="en-US" sz="1600" b="1"/>
          </a:p>
          <a:p>
            <a:r>
              <a:rPr lang="en-US" altLang="zh-CN" sz="1800" b="1"/>
              <a:t>	</a:t>
            </a:r>
            <a:endParaRPr lang="en-US" altLang="zh-CN" sz="1800" b="1"/>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27489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Experiment  </a:t>
            </a:r>
            <a:r>
              <a:rPr lang="en-US" altLang="zh-CN" sz="2400">
                <a:latin typeface="微软雅黑" panose="020B0503020204020204" charset="-122"/>
                <a:ea typeface="微软雅黑" panose="020B0503020204020204" charset="-122"/>
              </a:rPr>
              <a:t>	2</a:t>
            </a:r>
            <a:endParaRPr lang="en-US" altLang="zh-CN" sz="2400">
              <a:latin typeface="微软雅黑" panose="020B0503020204020204" charset="-122"/>
              <a:ea typeface="微软雅黑" panose="020B0503020204020204" charset="-122"/>
            </a:endParaRPr>
          </a:p>
        </p:txBody>
      </p:sp>
      <p:sp>
        <p:nvSpPr>
          <p:cNvPr id="5" name="文本框 4"/>
          <p:cNvSpPr txBox="1"/>
          <p:nvPr/>
        </p:nvSpPr>
        <p:spPr>
          <a:xfrm>
            <a:off x="715010" y="1056640"/>
            <a:ext cx="8086090" cy="2584450"/>
          </a:xfrm>
          <a:prstGeom prst="rect">
            <a:avLst/>
          </a:prstGeom>
          <a:noFill/>
        </p:spPr>
        <p:txBody>
          <a:bodyPr wrap="square" rtlCol="0">
            <a:spAutoFit/>
          </a:bodyPr>
          <a:p>
            <a:r>
              <a:rPr lang="zh-CN" altLang="en-US" b="1"/>
              <a:t> </a:t>
            </a:r>
            <a:r>
              <a:rPr lang="en-US" altLang="zh-CN" b="1"/>
              <a:t>D</a:t>
            </a:r>
            <a:r>
              <a:rPr lang="zh-CN" altLang="en-US" b="1"/>
              <a:t>iscussion：</a:t>
            </a:r>
            <a:r>
              <a:rPr lang="zh-CN" altLang="en-US">
                <a:latin typeface="Andalus" panose="02020603050405020304" charset="0"/>
                <a:ea typeface="Meiryo" panose="020B0604030504040204" charset="-128"/>
              </a:rPr>
              <a:t> </a:t>
            </a:r>
            <a:endParaRPr lang="zh-CN" altLang="en-US">
              <a:latin typeface="Andalus" panose="02020603050405020304" charset="0"/>
              <a:ea typeface="Meiryo" panose="020B0604030504040204" charset="-128"/>
            </a:endParaRPr>
          </a:p>
          <a:p>
            <a:r>
              <a:rPr lang="zh-CN" altLang="en-US" sz="1600">
                <a:latin typeface="Andalus" panose="02020603050405020304" charset="0"/>
                <a:ea typeface="Meiryo" panose="020B0604030504040204" charset="-128"/>
              </a:rPr>
              <a:t>①The results of Experiment 1 show a clear dissociation between people’s perception of facial age and between their beliefs about the effect smiling has on perceived age. In a recent study, we showed in a series of experiments that smiling faces are perceived as older than neutral faces of the same people due to the formation of smile-associated wrinkles in the region of the eye (Ganel, 2015), which is considered as crucial for face perception</a:t>
            </a:r>
            <a:r>
              <a:rPr lang="en-US" altLang="zh-CN" sz="1600">
                <a:latin typeface="Andalus" panose="02020603050405020304" charset="0"/>
                <a:ea typeface="Meiryo" panose="020B0604030504040204" charset="-128"/>
              </a:rPr>
              <a:t>.</a:t>
            </a:r>
            <a:endParaRPr lang="en-US" altLang="zh-CN" sz="1600">
              <a:latin typeface="Andalus" panose="02020603050405020304" charset="0"/>
              <a:ea typeface="Meiryo" panose="020B0604030504040204" charset="-128"/>
            </a:endParaRPr>
          </a:p>
          <a:p>
            <a:endParaRPr lang="en-US" altLang="zh-CN" sz="1600">
              <a:latin typeface="Andalus" panose="02020603050405020304" charset="0"/>
              <a:ea typeface="Meiryo" panose="020B0604030504040204" charset="-128"/>
            </a:endParaRPr>
          </a:p>
          <a:p>
            <a:r>
              <a:rPr lang="zh-CN" altLang="en-US" sz="1600">
                <a:latin typeface="Andalus" panose="02020603050405020304" charset="0"/>
                <a:ea typeface="宋体" panose="02010600030101010101" pitchFamily="2" charset="-122"/>
              </a:rPr>
              <a:t>②</a:t>
            </a:r>
            <a:r>
              <a:rPr lang="en-US" altLang="zh-CN" sz="1600">
                <a:latin typeface="Andalus" panose="02020603050405020304" charset="0"/>
                <a:ea typeface="宋体" panose="02010600030101010101" pitchFamily="2" charset="-122"/>
              </a:rPr>
              <a:t>T</a:t>
            </a:r>
            <a:r>
              <a:rPr lang="zh-CN" altLang="en-US" sz="1600">
                <a:latin typeface="Andalus" panose="02020603050405020304" charset="0"/>
                <a:ea typeface="宋体" panose="02010600030101010101" pitchFamily="2" charset="-122"/>
              </a:rPr>
              <a:t>he results of Experiment 1 also show that people believe that smiling makes faces appear younger Rather than older. This effect can probably be accounted for by the positive value associated with smiling across various social situations</a:t>
            </a:r>
            <a:endParaRPr lang="zh-CN" altLang="en-US" sz="1600">
              <a:latin typeface="Andalus"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115" y="370840"/>
            <a:ext cx="3252470" cy="460375"/>
          </a:xfrm>
          <a:prstGeom prst="rect">
            <a:avLst/>
          </a:prstGeom>
          <a:noFill/>
        </p:spPr>
        <p:txBody>
          <a:bodyPr wrap="square" rtlCol="0">
            <a:spAutoFit/>
          </a:bodyPr>
          <a:p>
            <a:r>
              <a:rPr sz="2400">
                <a:latin typeface="微软雅黑" panose="020B0503020204020204" charset="-122"/>
                <a:ea typeface="微软雅黑" panose="020B0503020204020204" charset="-122"/>
              </a:rPr>
              <a:t>General discussion</a:t>
            </a:r>
            <a:endParaRPr sz="2400">
              <a:latin typeface="微软雅黑" panose="020B0503020204020204" charset="-122"/>
              <a:ea typeface="微软雅黑" panose="020B0503020204020204" charset="-122"/>
            </a:endParaRPr>
          </a:p>
        </p:txBody>
      </p:sp>
      <p:sp>
        <p:nvSpPr>
          <p:cNvPr id="5" name="文本框 4"/>
          <p:cNvSpPr txBox="1"/>
          <p:nvPr/>
        </p:nvSpPr>
        <p:spPr>
          <a:xfrm>
            <a:off x="715010" y="1056640"/>
            <a:ext cx="8204835" cy="2676525"/>
          </a:xfrm>
          <a:prstGeom prst="rect">
            <a:avLst/>
          </a:prstGeom>
          <a:noFill/>
        </p:spPr>
        <p:txBody>
          <a:bodyPr wrap="square" rtlCol="0">
            <a:spAutoFit/>
          </a:bodyPr>
          <a:p>
            <a:pPr>
              <a:lnSpc>
                <a:spcPct val="150000"/>
              </a:lnSpc>
            </a:pPr>
            <a:r>
              <a:rPr sz="1600">
                <a:latin typeface="Andalus" panose="02020603050405020304" charset="0"/>
                <a:ea typeface="Meiryo" panose="020B0604030504040204" charset="-128"/>
              </a:rPr>
              <a:t>The findings show, for the first time, that people can erroneously believe that smiling makes one appear younger,while at the same time rating smiling faces as older than neutral faces. Indeed, participants in our experiment were completely unaware that their perceptual performance defied their own beliefs.</a:t>
            </a:r>
            <a:endParaRPr sz="1600">
              <a:latin typeface="Andalus" panose="02020603050405020304" charset="0"/>
              <a:ea typeface="Meiryo" panose="020B0604030504040204" charset="-128"/>
            </a:endParaRPr>
          </a:p>
          <a:p>
            <a:pPr>
              <a:lnSpc>
                <a:spcPct val="150000"/>
              </a:lnSpc>
            </a:pPr>
            <a:r>
              <a:rPr sz="1600">
                <a:latin typeface="Andalus" panose="02020603050405020304" charset="0"/>
                <a:ea typeface="宋体" panose="02010600030101010101" pitchFamily="2" charset="-122"/>
              </a:rPr>
              <a:t>Smiling faces are not perceived as younger than neutral faces;they are perceived as older</a:t>
            </a:r>
            <a:r>
              <a:rPr lang="en-US" sz="1600">
                <a:latin typeface="Andalus" panose="02020603050405020304" charset="0"/>
                <a:ea typeface="宋体" panose="02010600030101010101" pitchFamily="2" charset="-122"/>
              </a:rPr>
              <a:t>.</a:t>
            </a:r>
            <a:r>
              <a:rPr sz="1600">
                <a:latin typeface="Andalus" panose="02020603050405020304" charset="0"/>
                <a:ea typeface="宋体" panose="02010600030101010101" pitchFamily="2" charset="-122"/>
              </a:rPr>
              <a:t>Moreover,our results make it clear that the same person can believe that smiling makes one appear younger,but at the same time judge smiling faces as older than neutral face</a:t>
            </a:r>
            <a:endParaRPr sz="1600">
              <a:latin typeface="Andalus"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3" name="5"/>
          <p:cNvSpPr/>
          <p:nvPr/>
        </p:nvSpPr>
        <p:spPr>
          <a:xfrm>
            <a:off x="6357325" y="321983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1"/>
          <p:cNvSpPr/>
          <p:nvPr/>
        </p:nvSpPr>
        <p:spPr>
          <a:xfrm>
            <a:off x="3368997" y="120359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4"/>
          <p:cNvSpPr/>
          <p:nvPr/>
        </p:nvSpPr>
        <p:spPr>
          <a:xfrm>
            <a:off x="3368997" y="372388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3"/>
          <p:cNvSpPr/>
          <p:nvPr/>
        </p:nvSpPr>
        <p:spPr>
          <a:xfrm>
            <a:off x="5889269" y="372388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2"/>
          <p:cNvSpPr/>
          <p:nvPr/>
        </p:nvSpPr>
        <p:spPr>
          <a:xfrm>
            <a:off x="5889269" y="120359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319001" y="2311658"/>
            <a:ext cx="6400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微笑</a:t>
            </a:r>
            <a:endParaRPr lang="zh-CN" altLang="en-US" dirty="0">
              <a:latin typeface="微软雅黑" panose="020B0503020204020204" charset="-122"/>
              <a:ea typeface="微软雅黑" panose="020B0503020204020204" charset="-122"/>
            </a:endParaRPr>
          </a:p>
        </p:txBody>
      </p:sp>
      <p:cxnSp>
        <p:nvCxnSpPr>
          <p:cNvPr id="11" name="1"/>
          <p:cNvCxnSpPr/>
          <p:nvPr/>
        </p:nvCxnSpPr>
        <p:spPr>
          <a:xfrm>
            <a:off x="3404997" y="1239598"/>
            <a:ext cx="2520000" cy="0"/>
          </a:xfrm>
          <a:prstGeom prst="line">
            <a:avLst/>
          </a:prstGeom>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2"/>
          <p:cNvCxnSpPr/>
          <p:nvPr/>
        </p:nvCxnSpPr>
        <p:spPr>
          <a:xfrm>
            <a:off x="5925269" y="1239598"/>
            <a:ext cx="0" cy="2520000"/>
          </a:xfrm>
          <a:prstGeom prst="line">
            <a:avLst/>
          </a:prstGeom>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3"/>
          <p:cNvCxnSpPr/>
          <p:nvPr/>
        </p:nvCxnSpPr>
        <p:spPr>
          <a:xfrm flipH="1">
            <a:off x="3404997" y="3759886"/>
            <a:ext cx="2520000" cy="0"/>
          </a:xfrm>
          <a:prstGeom prst="line">
            <a:avLst/>
          </a:prstGeom>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4"/>
          <p:cNvCxnSpPr/>
          <p:nvPr/>
        </p:nvCxnSpPr>
        <p:spPr>
          <a:xfrm flipV="1">
            <a:off x="3404997" y="1239598"/>
            <a:ext cx="0" cy="2520288"/>
          </a:xfrm>
          <a:prstGeom prst="line">
            <a:avLst/>
          </a:prstGeom>
          <a:ln w="31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111"/>
          <p:cNvSpPr/>
          <p:nvPr/>
        </p:nvSpPr>
        <p:spPr>
          <a:xfrm>
            <a:off x="4603667" y="73555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6"/>
          <p:cNvSpPr/>
          <p:nvPr/>
        </p:nvSpPr>
        <p:spPr>
          <a:xfrm>
            <a:off x="2890224" y="321983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7"/>
          <p:cNvSpPr/>
          <p:nvPr/>
        </p:nvSpPr>
        <p:spPr>
          <a:xfrm>
            <a:off x="3895733" y="419193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H="1" flipV="1">
            <a:off x="5402997" y="771550"/>
            <a:ext cx="99032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2923959" y="1761742"/>
            <a:ext cx="2265" cy="14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923959" y="3237742"/>
            <a:ext cx="100303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8"/>
          <p:cNvSpPr/>
          <p:nvPr/>
        </p:nvSpPr>
        <p:spPr>
          <a:xfrm>
            <a:off x="3891533" y="419193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3926997" y="4227934"/>
            <a:ext cx="147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5402997" y="3237742"/>
            <a:ext cx="99032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6393325" y="1761742"/>
            <a:ext cx="1" cy="14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2926224" y="771558"/>
            <a:ext cx="1000773" cy="99018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6997" y="771550"/>
            <a:ext cx="147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9"/>
          <p:cNvSpPr/>
          <p:nvPr/>
        </p:nvSpPr>
        <p:spPr>
          <a:xfrm>
            <a:off x="2887959" y="17257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10"/>
          <p:cNvSpPr/>
          <p:nvPr/>
        </p:nvSpPr>
        <p:spPr>
          <a:xfrm>
            <a:off x="5366997" y="73555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12"/>
          <p:cNvSpPr/>
          <p:nvPr/>
        </p:nvSpPr>
        <p:spPr>
          <a:xfrm>
            <a:off x="5366997" y="73555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111l"/>
          <p:cNvSpPr/>
          <p:nvPr/>
        </p:nvSpPr>
        <p:spPr>
          <a:xfrm>
            <a:off x="4603667" y="73555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222"/>
          <p:cNvSpPr/>
          <p:nvPr/>
        </p:nvSpPr>
        <p:spPr>
          <a:xfrm>
            <a:off x="4603667" y="419619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222l"/>
          <p:cNvSpPr/>
          <p:nvPr/>
        </p:nvSpPr>
        <p:spPr>
          <a:xfrm>
            <a:off x="4603667" y="419619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p:cNvCxnSpPr>
            <a:stCxn id="27" idx="2"/>
          </p:cNvCxnSpPr>
          <p:nvPr/>
        </p:nvCxnSpPr>
        <p:spPr>
          <a:xfrm flipH="1">
            <a:off x="2926225" y="771558"/>
            <a:ext cx="1677442" cy="17534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404997" y="1239598"/>
            <a:ext cx="2520272" cy="2520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9468544" y="3435846"/>
            <a:ext cx="72008"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29" idx="2"/>
          </p:cNvCxnSpPr>
          <p:nvPr/>
        </p:nvCxnSpPr>
        <p:spPr>
          <a:xfrm>
            <a:off x="2926224" y="2540077"/>
            <a:ext cx="1677443" cy="169211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9" idx="6"/>
          </p:cNvCxnSpPr>
          <p:nvPr/>
        </p:nvCxnSpPr>
        <p:spPr>
          <a:xfrm flipH="1">
            <a:off x="4675667" y="2468384"/>
            <a:ext cx="1717659" cy="176380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28745" y="776288"/>
            <a:ext cx="1764581" cy="169209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280724" y="2316103"/>
            <a:ext cx="26974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真的会让人显得年轻么？</a:t>
            </a:r>
            <a:endParaRPr lang="zh-CN" altLang="en-US" dirty="0">
              <a:latin typeface="微软雅黑" panose="020B0503020204020204" charset="-122"/>
              <a:ea typeface="微软雅黑" panose="020B0503020204020204" charset="-122"/>
            </a:endParaRPr>
          </a:p>
        </p:txBody>
      </p:sp>
      <p:sp>
        <p:nvSpPr>
          <p:cNvPr id="2" name="1111"/>
          <p:cNvSpPr/>
          <p:nvPr/>
        </p:nvSpPr>
        <p:spPr>
          <a:xfrm>
            <a:off x="3698402" y="1061994"/>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2222"/>
          <p:cNvSpPr/>
          <p:nvPr/>
        </p:nvSpPr>
        <p:spPr>
          <a:xfrm>
            <a:off x="3698402" y="1061994"/>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3333"/>
          <p:cNvSpPr/>
          <p:nvPr/>
        </p:nvSpPr>
        <p:spPr>
          <a:xfrm>
            <a:off x="5565229" y="386520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a:off x="3039137" y="1097994"/>
            <a:ext cx="3251720" cy="2803208"/>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4444"/>
          <p:cNvSpPr/>
          <p:nvPr/>
        </p:nvSpPr>
        <p:spPr>
          <a:xfrm>
            <a:off x="5565229" y="386520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2930120" y="773650"/>
            <a:ext cx="3463205" cy="3487200"/>
          </a:xfrm>
          <a:custGeom>
            <a:avLst/>
            <a:gdLst>
              <a:gd name="connsiteX0" fmla="*/ 0 w 3475990"/>
              <a:gd name="connsiteY0" fmla="*/ 1754883 h 3509766"/>
              <a:gd name="connsiteX1" fmla="*/ 1737995 w 3475990"/>
              <a:gd name="connsiteY1" fmla="*/ 0 h 3509766"/>
              <a:gd name="connsiteX2" fmla="*/ 3475990 w 3475990"/>
              <a:gd name="connsiteY2" fmla="*/ 1754883 h 3509766"/>
              <a:gd name="connsiteX3" fmla="*/ 1737995 w 3475990"/>
              <a:gd name="connsiteY3" fmla="*/ 3509766 h 3509766"/>
              <a:gd name="connsiteX4" fmla="*/ 0 w 3475990"/>
              <a:gd name="connsiteY4" fmla="*/ 1754883 h 3509766"/>
              <a:gd name="connsiteX0-1" fmla="*/ 0 w 3371215"/>
              <a:gd name="connsiteY0-2" fmla="*/ 1788220 h 3509766"/>
              <a:gd name="connsiteX1-3" fmla="*/ 1633220 w 3371215"/>
              <a:gd name="connsiteY1-4" fmla="*/ 0 h 3509766"/>
              <a:gd name="connsiteX2-5" fmla="*/ 3371215 w 3371215"/>
              <a:gd name="connsiteY2-6" fmla="*/ 1754883 h 3509766"/>
              <a:gd name="connsiteX3-7" fmla="*/ 1633220 w 3371215"/>
              <a:gd name="connsiteY3-8" fmla="*/ 3509766 h 3509766"/>
              <a:gd name="connsiteX4-9" fmla="*/ 0 w 3371215"/>
              <a:gd name="connsiteY4-10" fmla="*/ 1788220 h 3509766"/>
              <a:gd name="connsiteX0-11" fmla="*/ 0 w 3452177"/>
              <a:gd name="connsiteY0-12" fmla="*/ 1783457 h 3509766"/>
              <a:gd name="connsiteX1-13" fmla="*/ 1714182 w 3452177"/>
              <a:gd name="connsiteY1-14" fmla="*/ 0 h 3509766"/>
              <a:gd name="connsiteX2-15" fmla="*/ 3452177 w 3452177"/>
              <a:gd name="connsiteY2-16" fmla="*/ 1754883 h 3509766"/>
              <a:gd name="connsiteX3-17" fmla="*/ 1714182 w 3452177"/>
              <a:gd name="connsiteY3-18" fmla="*/ 3509766 h 3509766"/>
              <a:gd name="connsiteX4-19" fmla="*/ 0 w 3452177"/>
              <a:gd name="connsiteY4-20" fmla="*/ 1783457 h 3509766"/>
              <a:gd name="connsiteX0-21" fmla="*/ 0 w 3458527"/>
              <a:gd name="connsiteY0-22" fmla="*/ 1783457 h 3509766"/>
              <a:gd name="connsiteX1-23" fmla="*/ 1714182 w 3458527"/>
              <a:gd name="connsiteY1-24" fmla="*/ 0 h 3509766"/>
              <a:gd name="connsiteX2-25" fmla="*/ 3458527 w 3458527"/>
              <a:gd name="connsiteY2-26" fmla="*/ 1716783 h 3509766"/>
              <a:gd name="connsiteX3-27" fmla="*/ 1714182 w 3458527"/>
              <a:gd name="connsiteY3-28" fmla="*/ 3509766 h 3509766"/>
              <a:gd name="connsiteX4-29" fmla="*/ 0 w 3458527"/>
              <a:gd name="connsiteY4-30" fmla="*/ 1783457 h 3509766"/>
              <a:gd name="connsiteX0-31" fmla="*/ 0 w 3458527"/>
              <a:gd name="connsiteY0-32" fmla="*/ 1783457 h 3509766"/>
              <a:gd name="connsiteX1-33" fmla="*/ 1714182 w 3458527"/>
              <a:gd name="connsiteY1-34" fmla="*/ 0 h 3509766"/>
              <a:gd name="connsiteX2-35" fmla="*/ 3458527 w 3458527"/>
              <a:gd name="connsiteY2-36" fmla="*/ 1716783 h 3509766"/>
              <a:gd name="connsiteX3-37" fmla="*/ 1714182 w 3458527"/>
              <a:gd name="connsiteY3-38" fmla="*/ 3509766 h 3509766"/>
              <a:gd name="connsiteX4-39" fmla="*/ 0 w 3458527"/>
              <a:gd name="connsiteY4-40" fmla="*/ 1783457 h 3509766"/>
              <a:gd name="connsiteX0-41" fmla="*/ 0 w 3458527"/>
              <a:gd name="connsiteY0-42" fmla="*/ 1745525 h 3471834"/>
              <a:gd name="connsiteX1-43" fmla="*/ 1701500 w 3458527"/>
              <a:gd name="connsiteY1-44" fmla="*/ 0 h 3471834"/>
              <a:gd name="connsiteX2-45" fmla="*/ 3458527 w 3458527"/>
              <a:gd name="connsiteY2-46" fmla="*/ 1678851 h 3471834"/>
              <a:gd name="connsiteX3-47" fmla="*/ 1714182 w 3458527"/>
              <a:gd name="connsiteY3-48" fmla="*/ 3471834 h 3471834"/>
              <a:gd name="connsiteX4-49" fmla="*/ 0 w 3458527"/>
              <a:gd name="connsiteY4-50" fmla="*/ 1745525 h 34718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58527" h="3471834">
                <a:moveTo>
                  <a:pt x="0" y="1745525"/>
                </a:moveTo>
                <a:lnTo>
                  <a:pt x="1701500" y="0"/>
                </a:lnTo>
                <a:lnTo>
                  <a:pt x="3458527" y="1678851"/>
                </a:lnTo>
                <a:lnTo>
                  <a:pt x="1714182" y="3471834"/>
                </a:lnTo>
                <a:lnTo>
                  <a:pt x="0" y="1745525"/>
                </a:lnTo>
                <a:close/>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5555"/>
          <p:cNvSpPr/>
          <p:nvPr/>
        </p:nvSpPr>
        <p:spPr>
          <a:xfrm>
            <a:off x="3142299" y="2746173"/>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6666"/>
          <p:cNvSpPr/>
          <p:nvPr/>
        </p:nvSpPr>
        <p:spPr>
          <a:xfrm>
            <a:off x="6127526" y="2208535"/>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4" idx="4"/>
            <a:endCxn id="4" idx="5"/>
          </p:cNvCxnSpPr>
          <p:nvPr/>
        </p:nvCxnSpPr>
        <p:spPr>
          <a:xfrm>
            <a:off x="3739939" y="1097995"/>
            <a:ext cx="185011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 idx="0"/>
            <a:endCxn id="4" idx="5"/>
          </p:cNvCxnSpPr>
          <p:nvPr/>
        </p:nvCxnSpPr>
        <p:spPr>
          <a:xfrm flipH="1" flipV="1">
            <a:off x="5590055" y="1097995"/>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 idx="0"/>
            <a:endCxn id="44" idx="3"/>
          </p:cNvCxnSpPr>
          <p:nvPr/>
        </p:nvCxnSpPr>
        <p:spPr>
          <a:xfrm flipH="1">
            <a:off x="5570501" y="2499598"/>
            <a:ext cx="720356" cy="13963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43" idx="2"/>
          </p:cNvCxnSpPr>
          <p:nvPr/>
        </p:nvCxnSpPr>
        <p:spPr>
          <a:xfrm flipH="1">
            <a:off x="3734403" y="3883202"/>
            <a:ext cx="1830826" cy="18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4" idx="2"/>
            <a:endCxn id="4" idx="3"/>
          </p:cNvCxnSpPr>
          <p:nvPr/>
        </p:nvCxnSpPr>
        <p:spPr>
          <a:xfrm flipH="1" flipV="1">
            <a:off x="3039137" y="2499598"/>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4" idx="4"/>
            <a:endCxn id="4" idx="3"/>
          </p:cNvCxnSpPr>
          <p:nvPr/>
        </p:nvCxnSpPr>
        <p:spPr>
          <a:xfrm flipH="1">
            <a:off x="3039137" y="1097995"/>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八边形 108"/>
          <p:cNvSpPr/>
          <p:nvPr/>
        </p:nvSpPr>
        <p:spPr>
          <a:xfrm>
            <a:off x="2930436" y="764394"/>
            <a:ext cx="3462889" cy="3463539"/>
          </a:xfrm>
          <a:prstGeom prst="oct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11111"/>
          <p:cNvSpPr/>
          <p:nvPr/>
        </p:nvSpPr>
        <p:spPr>
          <a:xfrm>
            <a:off x="4809157" y="77155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938396" y="762098"/>
            <a:ext cx="3510304" cy="3510304"/>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2943839" y="1050812"/>
            <a:ext cx="3499418" cy="2932876"/>
          </a:xfrm>
          <a:prstGeom prst="hexagon">
            <a:avLst>
              <a:gd name="adj" fmla="val 27273"/>
              <a:gd name="vf" fmla="val 11547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n3R"/>
          <p:cNvSpPr/>
          <p:nvPr/>
        </p:nvSpPr>
        <p:spPr>
          <a:xfrm>
            <a:off x="5619145" y="1023226"/>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n3L"/>
          <p:cNvSpPr/>
          <p:nvPr/>
        </p:nvSpPr>
        <p:spPr>
          <a:xfrm>
            <a:off x="5619145" y="1023226"/>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n2R"/>
          <p:cNvSpPr/>
          <p:nvPr/>
        </p:nvSpPr>
        <p:spPr>
          <a:xfrm>
            <a:off x="2907839" y="2481250"/>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n2L"/>
          <p:cNvSpPr/>
          <p:nvPr/>
        </p:nvSpPr>
        <p:spPr>
          <a:xfrm>
            <a:off x="2907839" y="2481250"/>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n1R"/>
          <p:cNvSpPr/>
          <p:nvPr/>
        </p:nvSpPr>
        <p:spPr>
          <a:xfrm>
            <a:off x="5601245" y="393990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n1L"/>
          <p:cNvSpPr/>
          <p:nvPr/>
        </p:nvSpPr>
        <p:spPr>
          <a:xfrm>
            <a:off x="5601245" y="393990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n3Rz"/>
          <p:cNvCxnSpPr>
            <a:endCxn id="111" idx="6"/>
          </p:cNvCxnSpPr>
          <p:nvPr/>
        </p:nvCxnSpPr>
        <p:spPr>
          <a:xfrm>
            <a:off x="5643374" y="1050813"/>
            <a:ext cx="805326" cy="146643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n3Lz"/>
          <p:cNvCxnSpPr>
            <a:stCxn id="13" idx="5"/>
            <a:endCxn id="13" idx="4"/>
          </p:cNvCxnSpPr>
          <p:nvPr/>
        </p:nvCxnSpPr>
        <p:spPr>
          <a:xfrm flipH="1">
            <a:off x="3743722" y="1050813"/>
            <a:ext cx="189965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n2Lz"/>
          <p:cNvCxnSpPr>
            <a:stCxn id="13" idx="3"/>
            <a:endCxn id="13" idx="4"/>
          </p:cNvCxnSpPr>
          <p:nvPr/>
        </p:nvCxnSpPr>
        <p:spPr>
          <a:xfrm flipV="1">
            <a:off x="2943839" y="1050813"/>
            <a:ext cx="799883" cy="146643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n2Rz"/>
          <p:cNvCxnSpPr>
            <a:stCxn id="13" idx="3"/>
            <a:endCxn id="13" idx="2"/>
          </p:cNvCxnSpPr>
          <p:nvPr/>
        </p:nvCxnSpPr>
        <p:spPr>
          <a:xfrm>
            <a:off x="2943839" y="2517250"/>
            <a:ext cx="799883" cy="146643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n1Rz"/>
          <p:cNvCxnSpPr>
            <a:stCxn id="13" idx="1"/>
            <a:endCxn id="13" idx="0"/>
          </p:cNvCxnSpPr>
          <p:nvPr/>
        </p:nvCxnSpPr>
        <p:spPr>
          <a:xfrm flipV="1">
            <a:off x="5643374" y="2517250"/>
            <a:ext cx="799883" cy="146643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n1Lz"/>
          <p:cNvCxnSpPr>
            <a:stCxn id="13" idx="1"/>
            <a:endCxn id="13" idx="2"/>
          </p:cNvCxnSpPr>
          <p:nvPr/>
        </p:nvCxnSpPr>
        <p:spPr>
          <a:xfrm flipH="1">
            <a:off x="3743722" y="3983687"/>
            <a:ext cx="189965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六边形 16"/>
          <p:cNvSpPr/>
          <p:nvPr/>
        </p:nvSpPr>
        <p:spPr>
          <a:xfrm rot="5400000">
            <a:off x="2972395" y="1033497"/>
            <a:ext cx="3442306" cy="2967506"/>
          </a:xfrm>
          <a:prstGeom prst="hexagon">
            <a:avLst>
              <a:gd name="adj" fmla="val 27140"/>
              <a:gd name="vf" fmla="val 115470"/>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n4L"/>
          <p:cNvSpPr/>
          <p:nvPr/>
        </p:nvSpPr>
        <p:spPr>
          <a:xfrm>
            <a:off x="4668465" y="76767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n4R"/>
          <p:cNvSpPr/>
          <p:nvPr/>
        </p:nvSpPr>
        <p:spPr>
          <a:xfrm>
            <a:off x="4668465" y="76767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n5L"/>
          <p:cNvSpPr/>
          <p:nvPr/>
        </p:nvSpPr>
        <p:spPr>
          <a:xfrm>
            <a:off x="3180523" y="339864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n5R"/>
          <p:cNvSpPr/>
          <p:nvPr/>
        </p:nvSpPr>
        <p:spPr>
          <a:xfrm>
            <a:off x="3180523" y="339864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n6L"/>
          <p:cNvSpPr/>
          <p:nvPr/>
        </p:nvSpPr>
        <p:spPr>
          <a:xfrm>
            <a:off x="6141301" y="3396678"/>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n6R"/>
          <p:cNvSpPr/>
          <p:nvPr/>
        </p:nvSpPr>
        <p:spPr>
          <a:xfrm>
            <a:off x="6141301" y="3396678"/>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n4Lz"/>
          <p:cNvCxnSpPr>
            <a:stCxn id="17" idx="3"/>
            <a:endCxn id="17" idx="2"/>
          </p:cNvCxnSpPr>
          <p:nvPr/>
        </p:nvCxnSpPr>
        <p:spPr>
          <a:xfrm flipH="1">
            <a:off x="3209796" y="796097"/>
            <a:ext cx="1483752" cy="80538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n5Lz"/>
          <p:cNvCxnSpPr>
            <a:stCxn id="17" idx="2"/>
            <a:endCxn id="17" idx="1"/>
          </p:cNvCxnSpPr>
          <p:nvPr/>
        </p:nvCxnSpPr>
        <p:spPr>
          <a:xfrm>
            <a:off x="3209796" y="1601478"/>
            <a:ext cx="0" cy="18315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n5Rz"/>
          <p:cNvCxnSpPr>
            <a:stCxn id="17" idx="1"/>
            <a:endCxn id="17" idx="0"/>
          </p:cNvCxnSpPr>
          <p:nvPr/>
        </p:nvCxnSpPr>
        <p:spPr>
          <a:xfrm>
            <a:off x="3209796" y="3433022"/>
            <a:ext cx="1483752" cy="80538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n6Lz"/>
          <p:cNvCxnSpPr>
            <a:stCxn id="17" idx="0"/>
            <a:endCxn id="17" idx="5"/>
          </p:cNvCxnSpPr>
          <p:nvPr/>
        </p:nvCxnSpPr>
        <p:spPr>
          <a:xfrm flipV="1">
            <a:off x="4693548" y="3433022"/>
            <a:ext cx="1483752" cy="80538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n6Rz"/>
          <p:cNvCxnSpPr>
            <a:stCxn id="17" idx="5"/>
            <a:endCxn id="17" idx="4"/>
          </p:cNvCxnSpPr>
          <p:nvPr/>
        </p:nvCxnSpPr>
        <p:spPr>
          <a:xfrm flipV="1">
            <a:off x="6177300" y="1601478"/>
            <a:ext cx="0" cy="18315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n4Rz"/>
          <p:cNvCxnSpPr>
            <a:stCxn id="17" idx="4"/>
            <a:endCxn id="17" idx="3"/>
          </p:cNvCxnSpPr>
          <p:nvPr/>
        </p:nvCxnSpPr>
        <p:spPr>
          <a:xfrm flipH="1" flipV="1">
            <a:off x="4693548" y="796097"/>
            <a:ext cx="1483752" cy="80538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2762864" y="1318843"/>
            <a:ext cx="3861368" cy="239681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n7L"/>
          <p:cNvSpPr/>
          <p:nvPr/>
        </p:nvSpPr>
        <p:spPr>
          <a:xfrm>
            <a:off x="6584792" y="128663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n10D"/>
          <p:cNvSpPr/>
          <p:nvPr/>
        </p:nvSpPr>
        <p:spPr>
          <a:xfrm>
            <a:off x="2726864" y="128663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n8U"/>
          <p:cNvSpPr/>
          <p:nvPr/>
        </p:nvSpPr>
        <p:spPr>
          <a:xfrm>
            <a:off x="6588232" y="367965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n9R"/>
          <p:cNvSpPr/>
          <p:nvPr/>
        </p:nvSpPr>
        <p:spPr>
          <a:xfrm>
            <a:off x="2726864" y="3679657"/>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L"/>
          <p:cNvCxnSpPr>
            <a:stCxn id="92" idx="2"/>
          </p:cNvCxnSpPr>
          <p:nvPr/>
        </p:nvCxnSpPr>
        <p:spPr>
          <a:xfrm>
            <a:off x="2726864" y="1304637"/>
            <a:ext cx="3888000" cy="2156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U"/>
          <p:cNvCxnSpPr/>
          <p:nvPr/>
        </p:nvCxnSpPr>
        <p:spPr>
          <a:xfrm>
            <a:off x="6620792" y="1318843"/>
            <a:ext cx="0" cy="239681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R"/>
          <p:cNvCxnSpPr/>
          <p:nvPr/>
        </p:nvCxnSpPr>
        <p:spPr>
          <a:xfrm flipH="1">
            <a:off x="2788159" y="3715657"/>
            <a:ext cx="381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D"/>
          <p:cNvCxnSpPr/>
          <p:nvPr/>
        </p:nvCxnSpPr>
        <p:spPr>
          <a:xfrm flipV="1">
            <a:off x="2762864" y="1395076"/>
            <a:ext cx="0" cy="235658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菱形 94"/>
          <p:cNvSpPr/>
          <p:nvPr/>
        </p:nvSpPr>
        <p:spPr>
          <a:xfrm>
            <a:off x="2838504" y="662206"/>
            <a:ext cx="3710088" cy="3710088"/>
          </a:xfrm>
          <a:prstGeom prst="diamon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n12L"/>
          <p:cNvSpPr/>
          <p:nvPr/>
        </p:nvSpPr>
        <p:spPr>
          <a:xfrm>
            <a:off x="4657548" y="42999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n12R"/>
          <p:cNvSpPr/>
          <p:nvPr/>
        </p:nvSpPr>
        <p:spPr>
          <a:xfrm>
            <a:off x="4657548" y="42999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n11L"/>
          <p:cNvSpPr/>
          <p:nvPr/>
        </p:nvSpPr>
        <p:spPr>
          <a:xfrm>
            <a:off x="4659129" y="6275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n11R"/>
          <p:cNvSpPr/>
          <p:nvPr/>
        </p:nvSpPr>
        <p:spPr>
          <a:xfrm>
            <a:off x="4659129" y="62754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U"/>
          <p:cNvCxnSpPr>
            <a:stCxn id="95" idx="2"/>
            <a:endCxn id="95" idx="1"/>
          </p:cNvCxnSpPr>
          <p:nvPr/>
        </p:nvCxnSpPr>
        <p:spPr>
          <a:xfrm flipH="1" flipV="1">
            <a:off x="2838504" y="2517250"/>
            <a:ext cx="1855044" cy="18550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D"/>
          <p:cNvCxnSpPr>
            <a:stCxn id="95" idx="1"/>
            <a:endCxn id="95" idx="0"/>
          </p:cNvCxnSpPr>
          <p:nvPr/>
        </p:nvCxnSpPr>
        <p:spPr>
          <a:xfrm flipV="1">
            <a:off x="2838504" y="662206"/>
            <a:ext cx="1855044" cy="18550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D"/>
          <p:cNvCxnSpPr>
            <a:stCxn id="95" idx="0"/>
            <a:endCxn id="95" idx="3"/>
          </p:cNvCxnSpPr>
          <p:nvPr/>
        </p:nvCxnSpPr>
        <p:spPr>
          <a:xfrm>
            <a:off x="4693548" y="662206"/>
            <a:ext cx="1855044" cy="18550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U"/>
          <p:cNvCxnSpPr>
            <a:stCxn id="95" idx="3"/>
            <a:endCxn id="95" idx="2"/>
          </p:cNvCxnSpPr>
          <p:nvPr/>
        </p:nvCxnSpPr>
        <p:spPr>
          <a:xfrm flipH="1">
            <a:off x="4693548" y="2517250"/>
            <a:ext cx="1855044" cy="18550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959796" y="2311658"/>
            <a:ext cx="3745230" cy="368300"/>
          </a:xfrm>
          <a:prstGeom prst="rect">
            <a:avLst/>
          </a:prstGeom>
          <a:noFill/>
        </p:spPr>
        <p:txBody>
          <a:bodyPr wrap="none" rtlCol="0">
            <a:spAutoFit/>
          </a:bodyPr>
          <a:lstStyle/>
          <a:p>
            <a:r>
              <a:rPr lang="zh-CN" altLang="en-US" spc="-150" dirty="0">
                <a:latin typeface="微软雅黑" panose="020B0503020204020204" charset="-122"/>
                <a:ea typeface="微软雅黑" panose="020B0503020204020204" charset="-122"/>
              </a:rPr>
              <a:t>是我们主观感受还是社会认知的影响？</a:t>
            </a:r>
            <a:endParaRPr lang="zh-CN" altLang="en-US" spc="-150" dirty="0">
              <a:latin typeface="微软雅黑" panose="020B0503020204020204" charset="-122"/>
              <a:ea typeface="微软雅黑" panose="020B0503020204020204" charset="-122"/>
            </a:endParaRPr>
          </a:p>
        </p:txBody>
      </p:sp>
      <p:sp>
        <p:nvSpPr>
          <p:cNvPr id="129" name="6"/>
          <p:cNvSpPr/>
          <p:nvPr/>
        </p:nvSpPr>
        <p:spPr>
          <a:xfrm>
            <a:off x="2906857" y="324737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7"/>
          <p:cNvSpPr/>
          <p:nvPr/>
        </p:nvSpPr>
        <p:spPr>
          <a:xfrm>
            <a:off x="3912366" y="42194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flipH="1" flipV="1">
            <a:off x="5419630" y="799090"/>
            <a:ext cx="99032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2940592" y="1789282"/>
            <a:ext cx="2265" cy="14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2940592" y="3265282"/>
            <a:ext cx="100303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8"/>
          <p:cNvSpPr/>
          <p:nvPr/>
        </p:nvSpPr>
        <p:spPr>
          <a:xfrm>
            <a:off x="3908166" y="42194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a:off x="3943630" y="4255474"/>
            <a:ext cx="147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5419630" y="3265282"/>
            <a:ext cx="990328" cy="99019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flipV="1">
            <a:off x="6409958" y="1789282"/>
            <a:ext cx="1" cy="14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2942857" y="799098"/>
            <a:ext cx="1000773" cy="99018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943630" y="799090"/>
            <a:ext cx="147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9"/>
          <p:cNvSpPr/>
          <p:nvPr/>
        </p:nvSpPr>
        <p:spPr>
          <a:xfrm>
            <a:off x="2904592" y="175328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10"/>
          <p:cNvSpPr/>
          <p:nvPr/>
        </p:nvSpPr>
        <p:spPr>
          <a:xfrm>
            <a:off x="5383630" y="7630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12"/>
          <p:cNvSpPr/>
          <p:nvPr/>
        </p:nvSpPr>
        <p:spPr>
          <a:xfrm>
            <a:off x="5383630" y="7630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11111"/>
          <p:cNvSpPr/>
          <p:nvPr/>
        </p:nvSpPr>
        <p:spPr>
          <a:xfrm>
            <a:off x="4825790" y="79909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2955029" y="789638"/>
            <a:ext cx="3510304" cy="3510304"/>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八边形 145"/>
          <p:cNvSpPr/>
          <p:nvPr/>
        </p:nvSpPr>
        <p:spPr>
          <a:xfrm>
            <a:off x="2940592" y="799098"/>
            <a:ext cx="3469367" cy="3456376"/>
          </a:xfrm>
          <a:prstGeom prst="oct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5"/>
          <p:cNvSpPr/>
          <p:nvPr/>
        </p:nvSpPr>
        <p:spPr>
          <a:xfrm>
            <a:off x="6393325" y="321982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1111"/>
          <p:cNvSpPr/>
          <p:nvPr/>
        </p:nvSpPr>
        <p:spPr>
          <a:xfrm>
            <a:off x="3728862" y="105958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2222"/>
          <p:cNvSpPr/>
          <p:nvPr/>
        </p:nvSpPr>
        <p:spPr>
          <a:xfrm>
            <a:off x="3728862" y="105958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3333"/>
          <p:cNvSpPr/>
          <p:nvPr/>
        </p:nvSpPr>
        <p:spPr>
          <a:xfrm>
            <a:off x="5595689" y="3862790"/>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六边形 121"/>
          <p:cNvSpPr/>
          <p:nvPr/>
        </p:nvSpPr>
        <p:spPr>
          <a:xfrm>
            <a:off x="3069597" y="1095582"/>
            <a:ext cx="3251720" cy="2803208"/>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4444"/>
          <p:cNvSpPr/>
          <p:nvPr/>
        </p:nvSpPr>
        <p:spPr>
          <a:xfrm>
            <a:off x="5595689" y="3862790"/>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5555"/>
          <p:cNvSpPr/>
          <p:nvPr/>
        </p:nvSpPr>
        <p:spPr>
          <a:xfrm>
            <a:off x="3172759" y="2743761"/>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6666"/>
          <p:cNvSpPr/>
          <p:nvPr/>
        </p:nvSpPr>
        <p:spPr>
          <a:xfrm>
            <a:off x="6157986" y="2206123"/>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p:cNvCxnSpPr>
            <a:stCxn id="122" idx="4"/>
            <a:endCxn id="122" idx="5"/>
          </p:cNvCxnSpPr>
          <p:nvPr/>
        </p:nvCxnSpPr>
        <p:spPr>
          <a:xfrm>
            <a:off x="3770399" y="1095583"/>
            <a:ext cx="185011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22" idx="0"/>
            <a:endCxn id="122" idx="5"/>
          </p:cNvCxnSpPr>
          <p:nvPr/>
        </p:nvCxnSpPr>
        <p:spPr>
          <a:xfrm flipH="1" flipV="1">
            <a:off x="5620515" y="1095583"/>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22" idx="0"/>
            <a:endCxn id="123" idx="3"/>
          </p:cNvCxnSpPr>
          <p:nvPr/>
        </p:nvCxnSpPr>
        <p:spPr>
          <a:xfrm flipH="1">
            <a:off x="5600961" y="2497186"/>
            <a:ext cx="720356" cy="13963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21" idx="2"/>
          </p:cNvCxnSpPr>
          <p:nvPr/>
        </p:nvCxnSpPr>
        <p:spPr>
          <a:xfrm flipH="1">
            <a:off x="3764863" y="3880790"/>
            <a:ext cx="1830826" cy="18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22" idx="2"/>
            <a:endCxn id="122" idx="3"/>
          </p:cNvCxnSpPr>
          <p:nvPr/>
        </p:nvCxnSpPr>
        <p:spPr>
          <a:xfrm flipH="1" flipV="1">
            <a:off x="3069597" y="2497186"/>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22" idx="4"/>
            <a:endCxn id="122" idx="3"/>
          </p:cNvCxnSpPr>
          <p:nvPr/>
        </p:nvCxnSpPr>
        <p:spPr>
          <a:xfrm flipH="1">
            <a:off x="3069597" y="1095583"/>
            <a:ext cx="700802" cy="14016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ast1"/>
          <p:cNvSpPr/>
          <p:nvPr/>
        </p:nvSpPr>
        <p:spPr>
          <a:xfrm>
            <a:off x="3136803" y="25087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Last2"/>
          <p:cNvSpPr/>
          <p:nvPr/>
        </p:nvSpPr>
        <p:spPr>
          <a:xfrm>
            <a:off x="3781582" y="11789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Last3"/>
          <p:cNvSpPr/>
          <p:nvPr/>
        </p:nvSpPr>
        <p:spPr>
          <a:xfrm>
            <a:off x="5576879" y="11789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Last4"/>
          <p:cNvSpPr/>
          <p:nvPr/>
        </p:nvSpPr>
        <p:spPr>
          <a:xfrm>
            <a:off x="6216757" y="25087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Last5"/>
          <p:cNvSpPr/>
          <p:nvPr/>
        </p:nvSpPr>
        <p:spPr>
          <a:xfrm>
            <a:off x="5576879" y="384122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Last6"/>
          <p:cNvSpPr/>
          <p:nvPr/>
        </p:nvSpPr>
        <p:spPr>
          <a:xfrm>
            <a:off x="3767410" y="383464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Last41"/>
          <p:cNvSpPr/>
          <p:nvPr/>
        </p:nvSpPr>
        <p:spPr>
          <a:xfrm>
            <a:off x="6216757" y="25087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Last11"/>
          <p:cNvSpPr/>
          <p:nvPr/>
        </p:nvSpPr>
        <p:spPr>
          <a:xfrm>
            <a:off x="3136803" y="250879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3427232" y="2311497"/>
            <a:ext cx="24688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真相究竟是怎样的呢？</a:t>
            </a:r>
            <a:endParaRPr lang="zh-CN" altLang="en-US" dirty="0">
              <a:latin typeface="微软雅黑" panose="020B0503020204020204" charset="-122"/>
              <a:ea typeface="微软雅黑" panose="020B0503020204020204" charset="-122"/>
            </a:endParaRPr>
          </a:p>
        </p:txBody>
      </p:sp>
      <p:sp>
        <p:nvSpPr>
          <p:cNvPr id="156" name="End1"/>
          <p:cNvSpPr/>
          <p:nvPr/>
        </p:nvSpPr>
        <p:spPr>
          <a:xfrm>
            <a:off x="4593125" y="149163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End3"/>
          <p:cNvSpPr/>
          <p:nvPr/>
        </p:nvSpPr>
        <p:spPr>
          <a:xfrm>
            <a:off x="6465341" y="2468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End5"/>
          <p:cNvSpPr/>
          <p:nvPr/>
        </p:nvSpPr>
        <p:spPr>
          <a:xfrm>
            <a:off x="4593125" y="343585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End7"/>
          <p:cNvSpPr/>
          <p:nvPr/>
        </p:nvSpPr>
        <p:spPr>
          <a:xfrm>
            <a:off x="2792933" y="24601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End2"/>
          <p:cNvSpPr/>
          <p:nvPr/>
        </p:nvSpPr>
        <p:spPr>
          <a:xfrm>
            <a:off x="5601245" y="195276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End8"/>
          <p:cNvSpPr/>
          <p:nvPr/>
        </p:nvSpPr>
        <p:spPr>
          <a:xfrm>
            <a:off x="3657029" y="195276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End4"/>
          <p:cNvSpPr/>
          <p:nvPr/>
        </p:nvSpPr>
        <p:spPr>
          <a:xfrm>
            <a:off x="5601237" y="296596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End6"/>
          <p:cNvSpPr/>
          <p:nvPr/>
        </p:nvSpPr>
        <p:spPr>
          <a:xfrm>
            <a:off x="3657029" y="296596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320000-18927901-.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199557" y="-117266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750"/>
                                        <p:tgtEl>
                                          <p:spTgt spid="9"/>
                                        </p:tgtEl>
                                      </p:cBhvr>
                                    </p:animEffect>
                                  </p:childTnLst>
                                </p:cTn>
                              </p:par>
                            </p:childTnLst>
                          </p:cTn>
                        </p:par>
                        <p:par>
                          <p:cTn id="10" fill="hold">
                            <p:stCondLst>
                              <p:cond delay="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500"/>
                            </p:stCondLst>
                            <p:childTnLst>
                              <p:par>
                                <p:cTn id="24" presetID="63" presetClass="path" presetSubtype="0" accel="50000" decel="50000" fill="hold" grpId="1" nodeType="afterEffect">
                                  <p:stCondLst>
                                    <p:cond delay="0"/>
                                  </p:stCondLst>
                                  <p:childTnLst>
                                    <p:animMotion origin="layout" path="M -0.00087 -0.00062 L 0.27552 3.33333E-6 " pathEditMode="relative" rAng="0" ptsTypes="AA">
                                      <p:cBhvr>
                                        <p:cTn id="25" dur="2000" fill="hold"/>
                                        <p:tgtEl>
                                          <p:spTgt spid="5"/>
                                        </p:tgtEl>
                                        <p:attrNameLst>
                                          <p:attrName>ppt_x</p:attrName>
                                          <p:attrName>ppt_y</p:attrName>
                                        </p:attrNameLst>
                                      </p:cBhvr>
                                      <p:rCtr x="13819" y="31"/>
                                    </p:animMotion>
                                  </p:childTnLst>
                                </p:cTn>
                              </p:par>
                              <p:par>
                                <p:cTn id="26" presetID="22" presetClass="entr" presetSubtype="8" fill="hold"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500"/>
                                        <p:tgtEl>
                                          <p:spTgt spid="11"/>
                                        </p:tgtEl>
                                      </p:cBhvr>
                                    </p:animEffect>
                                  </p:childTnLst>
                                </p:cTn>
                              </p:par>
                              <p:par>
                                <p:cTn id="29" presetID="10" presetClass="exit" presetSubtype="0" fill="hold" grpId="2" nodeType="withEffect">
                                  <p:stCondLst>
                                    <p:cond delay="0"/>
                                  </p:stCondLst>
                                  <p:childTnLst>
                                    <p:animEffect transition="out" filter="fade">
                                      <p:cBhvr>
                                        <p:cTn id="30" dur="2000"/>
                                        <p:tgtEl>
                                          <p:spTgt spid="5"/>
                                        </p:tgtEl>
                                      </p:cBhvr>
                                    </p:animEffect>
                                    <p:set>
                                      <p:cBhvr>
                                        <p:cTn id="31" dur="1" fill="hold">
                                          <p:stCondLst>
                                            <p:cond delay="1999"/>
                                          </p:stCondLst>
                                        </p:cTn>
                                        <p:tgtEl>
                                          <p:spTgt spid="5"/>
                                        </p:tgtEl>
                                        <p:attrNameLst>
                                          <p:attrName>style.visibility</p:attrName>
                                        </p:attrNameLst>
                                      </p:cBhvr>
                                      <p:to>
                                        <p:strVal val="hidden"/>
                                      </p:to>
                                    </p:set>
                                  </p:childTnLst>
                                </p:cTn>
                              </p:par>
                              <p:par>
                                <p:cTn id="32" presetID="42" presetClass="path" presetSubtype="0" accel="50000" decel="50000" fill="hold" grpId="1" nodeType="withEffect">
                                  <p:stCondLst>
                                    <p:cond delay="0"/>
                                  </p:stCondLst>
                                  <p:childTnLst>
                                    <p:animMotion origin="layout" path="M -2.5E-6 6.17284E-7 L -0.00017 0.49074 " pathEditMode="relative" rAng="0" ptsTypes="AA">
                                      <p:cBhvr>
                                        <p:cTn id="33" dur="2000" fill="hold"/>
                                        <p:tgtEl>
                                          <p:spTgt spid="8"/>
                                        </p:tgtEl>
                                        <p:attrNameLst>
                                          <p:attrName>ppt_x</p:attrName>
                                          <p:attrName>ppt_y</p:attrName>
                                        </p:attrNameLst>
                                      </p:cBhvr>
                                      <p:rCtr x="-17" y="24537"/>
                                    </p:animMotion>
                                  </p:childTnLst>
                                </p:cTn>
                              </p:par>
                              <p:par>
                                <p:cTn id="34" presetID="10" presetClass="exit" presetSubtype="0" fill="hold" grpId="2" nodeType="withEffect">
                                  <p:stCondLst>
                                    <p:cond delay="0"/>
                                  </p:stCondLst>
                                  <p:childTnLst>
                                    <p:animEffect transition="out" filter="fade">
                                      <p:cBhvr>
                                        <p:cTn id="35" dur="2000"/>
                                        <p:tgtEl>
                                          <p:spTgt spid="8"/>
                                        </p:tgtEl>
                                      </p:cBhvr>
                                    </p:animEffect>
                                    <p:set>
                                      <p:cBhvr>
                                        <p:cTn id="36" dur="1" fill="hold">
                                          <p:stCondLst>
                                            <p:cond delay="1999"/>
                                          </p:stCondLst>
                                        </p:cTn>
                                        <p:tgtEl>
                                          <p:spTgt spid="8"/>
                                        </p:tgtEl>
                                        <p:attrNameLst>
                                          <p:attrName>style.visibility</p:attrName>
                                        </p:attrNameLst>
                                      </p:cBhvr>
                                      <p:to>
                                        <p:strVal val="hidden"/>
                                      </p:to>
                                    </p:set>
                                  </p:childTnLst>
                                </p:cTn>
                              </p:par>
                              <p:par>
                                <p:cTn id="37" presetID="22" presetClass="entr" presetSubtype="1" fill="hold" nodeType="withEffect">
                                  <p:stCondLst>
                                    <p:cond delay="50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1500"/>
                                        <p:tgtEl>
                                          <p:spTgt spid="16"/>
                                        </p:tgtEl>
                                      </p:cBhvr>
                                    </p:animEffect>
                                  </p:childTnLst>
                                </p:cTn>
                              </p:par>
                              <p:par>
                                <p:cTn id="40" presetID="35" presetClass="path" presetSubtype="0" accel="50000" decel="50000" fill="hold" grpId="1" nodeType="withEffect">
                                  <p:stCondLst>
                                    <p:cond delay="0"/>
                                  </p:stCondLst>
                                  <p:childTnLst>
                                    <p:animMotion origin="layout" path="M -0.00017 0.00093 L -0.27517 -0.00092 " pathEditMode="relative" rAng="0" ptsTypes="AA">
                                      <p:cBhvr>
                                        <p:cTn id="41" dur="2000" fill="hold"/>
                                        <p:tgtEl>
                                          <p:spTgt spid="7"/>
                                        </p:tgtEl>
                                        <p:attrNameLst>
                                          <p:attrName>ppt_x</p:attrName>
                                          <p:attrName>ppt_y</p:attrName>
                                        </p:attrNameLst>
                                      </p:cBhvr>
                                      <p:rCtr x="-13750" y="-93"/>
                                    </p:animMotion>
                                  </p:childTnLst>
                                </p:cTn>
                              </p:par>
                              <p:par>
                                <p:cTn id="42" presetID="10" presetClass="exit" presetSubtype="0" fill="hold" grpId="2" nodeType="withEffect">
                                  <p:stCondLst>
                                    <p:cond delay="0"/>
                                  </p:stCondLst>
                                  <p:childTnLst>
                                    <p:animEffect transition="out" filter="fade">
                                      <p:cBhvr>
                                        <p:cTn id="43" dur="2000"/>
                                        <p:tgtEl>
                                          <p:spTgt spid="7"/>
                                        </p:tgtEl>
                                      </p:cBhvr>
                                    </p:animEffect>
                                    <p:set>
                                      <p:cBhvr>
                                        <p:cTn id="44" dur="1" fill="hold">
                                          <p:stCondLst>
                                            <p:cond delay="1999"/>
                                          </p:stCondLst>
                                        </p:cTn>
                                        <p:tgtEl>
                                          <p:spTgt spid="7"/>
                                        </p:tgtEl>
                                        <p:attrNameLst>
                                          <p:attrName>style.visibility</p:attrName>
                                        </p:attrNameLst>
                                      </p:cBhvr>
                                      <p:to>
                                        <p:strVal val="hidden"/>
                                      </p:to>
                                    </p:set>
                                  </p:childTnLst>
                                </p:cTn>
                              </p:par>
                              <p:par>
                                <p:cTn id="45" presetID="22" presetClass="entr" presetSubtype="2" fill="hold" nodeType="withEffect">
                                  <p:stCondLst>
                                    <p:cond delay="50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1500"/>
                                        <p:tgtEl>
                                          <p:spTgt spid="18"/>
                                        </p:tgtEl>
                                      </p:cBhvr>
                                    </p:animEffect>
                                  </p:childTnLst>
                                </p:cTn>
                              </p:par>
                              <p:par>
                                <p:cTn id="48" presetID="64" presetClass="path" presetSubtype="0" accel="50000" decel="50000" fill="hold" grpId="1" nodeType="withEffect">
                                  <p:stCondLst>
                                    <p:cond delay="0"/>
                                  </p:stCondLst>
                                  <p:childTnLst>
                                    <p:animMotion origin="layout" path="M -2.77778E-6 -1.48148E-6 L 0.00087 -0.44784 " pathEditMode="relative" rAng="0" ptsTypes="AA">
                                      <p:cBhvr>
                                        <p:cTn id="49" dur="2000" fill="hold"/>
                                        <p:tgtEl>
                                          <p:spTgt spid="6"/>
                                        </p:tgtEl>
                                        <p:attrNameLst>
                                          <p:attrName>ppt_x</p:attrName>
                                          <p:attrName>ppt_y</p:attrName>
                                        </p:attrNameLst>
                                      </p:cBhvr>
                                      <p:rCtr x="35" y="-22407"/>
                                    </p:animMotion>
                                  </p:childTnLst>
                                </p:cTn>
                              </p:par>
                              <p:par>
                                <p:cTn id="50" presetID="10" presetClass="exit" presetSubtype="0" fill="hold" grpId="2" nodeType="withEffect">
                                  <p:stCondLst>
                                    <p:cond delay="0"/>
                                  </p:stCondLst>
                                  <p:childTnLst>
                                    <p:animEffect transition="out" filter="fade">
                                      <p:cBhvr>
                                        <p:cTn id="51" dur="2000"/>
                                        <p:tgtEl>
                                          <p:spTgt spid="6"/>
                                        </p:tgtEl>
                                      </p:cBhvr>
                                    </p:animEffect>
                                    <p:set>
                                      <p:cBhvr>
                                        <p:cTn id="52" dur="1" fill="hold">
                                          <p:stCondLst>
                                            <p:cond delay="1999"/>
                                          </p:stCondLst>
                                        </p:cTn>
                                        <p:tgtEl>
                                          <p:spTgt spid="6"/>
                                        </p:tgtEl>
                                        <p:attrNameLst>
                                          <p:attrName>style.visibility</p:attrName>
                                        </p:attrNameLst>
                                      </p:cBhvr>
                                      <p:to>
                                        <p:strVal val="hidden"/>
                                      </p:to>
                                    </p:set>
                                  </p:childTnLst>
                                </p:cTn>
                              </p:par>
                              <p:par>
                                <p:cTn id="53" presetID="22" presetClass="entr" presetSubtype="4" fill="hold" nodeType="with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1500"/>
                                        <p:tgtEl>
                                          <p:spTgt spid="21"/>
                                        </p:tgtEl>
                                      </p:cBhvr>
                                    </p:animEffect>
                                  </p:childTnLst>
                                </p:cTn>
                              </p:par>
                              <p:par>
                                <p:cTn id="56" presetID="1" presetClass="exit" presetSubtype="0" fill="hold" nodeType="withEffect">
                                  <p:stCondLst>
                                    <p:cond delay="200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xit" presetSubtype="0" fill="hold" nodeType="withEffect">
                                  <p:stCondLst>
                                    <p:cond delay="2000"/>
                                  </p:stCondLst>
                                  <p:childTnLst>
                                    <p:set>
                                      <p:cBhvr>
                                        <p:cTn id="59" dur="1" fill="hold">
                                          <p:stCondLst>
                                            <p:cond delay="0"/>
                                          </p:stCondLst>
                                        </p:cTn>
                                        <p:tgtEl>
                                          <p:spTgt spid="16"/>
                                        </p:tgtEl>
                                        <p:attrNameLst>
                                          <p:attrName>style.visibility</p:attrName>
                                        </p:attrNameLst>
                                      </p:cBhvr>
                                      <p:to>
                                        <p:strVal val="hidden"/>
                                      </p:to>
                                    </p:set>
                                  </p:childTnLst>
                                </p:cTn>
                              </p:par>
                              <p:par>
                                <p:cTn id="60" presetID="1" presetClass="exit" presetSubtype="0" fill="hold" nodeType="withEffect">
                                  <p:stCondLst>
                                    <p:cond delay="2000"/>
                                  </p:stCondLst>
                                  <p:childTnLst>
                                    <p:set>
                                      <p:cBhvr>
                                        <p:cTn id="61" dur="1" fill="hold">
                                          <p:stCondLst>
                                            <p:cond delay="0"/>
                                          </p:stCondLst>
                                        </p:cTn>
                                        <p:tgtEl>
                                          <p:spTgt spid="18"/>
                                        </p:tgtEl>
                                        <p:attrNameLst>
                                          <p:attrName>style.visibility</p:attrName>
                                        </p:attrNameLst>
                                      </p:cBhvr>
                                      <p:to>
                                        <p:strVal val="hidden"/>
                                      </p:to>
                                    </p:set>
                                  </p:childTnLst>
                                </p:cTn>
                              </p:par>
                              <p:par>
                                <p:cTn id="62" presetID="1" presetClass="exit" presetSubtype="0" fill="hold" nodeType="withEffect">
                                  <p:stCondLst>
                                    <p:cond delay="200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ntr" presetSubtype="0" fill="hold" grpId="0" nodeType="withEffect">
                                  <p:stCondLst>
                                    <p:cond delay="2000"/>
                                  </p:stCondLst>
                                  <p:childTnLst>
                                    <p:set>
                                      <p:cBhvr>
                                        <p:cTn id="65" dur="1" fill="hold">
                                          <p:stCondLst>
                                            <p:cond delay="0"/>
                                          </p:stCondLst>
                                        </p:cTn>
                                        <p:tgtEl>
                                          <p:spTgt spid="10"/>
                                        </p:tgtEl>
                                        <p:attrNameLst>
                                          <p:attrName>style.visibility</p:attrName>
                                        </p:attrNameLst>
                                      </p:cBhvr>
                                      <p:to>
                                        <p:strVal val="visible"/>
                                      </p:to>
                                    </p:set>
                                  </p:childTnLst>
                                </p:cTn>
                              </p:par>
                              <p:par>
                                <p:cTn id="66" presetID="6" presetClass="emph" presetSubtype="0" fill="hold" grpId="1" nodeType="withEffect">
                                  <p:stCondLst>
                                    <p:cond delay="2000"/>
                                  </p:stCondLst>
                                  <p:childTnLst>
                                    <p:animScale>
                                      <p:cBhvr>
                                        <p:cTn id="67" dur="3000" fill="hold"/>
                                        <p:tgtEl>
                                          <p:spTgt spid="10"/>
                                        </p:tgtEl>
                                      </p:cBhvr>
                                      <p:by x="140000" y="140000"/>
                                    </p:animScale>
                                  </p:childTnLst>
                                </p:cTn>
                              </p:par>
                              <p:par>
                                <p:cTn id="68" presetID="7" presetClass="emph" presetSubtype="2" fill="hold" nodeType="withEffect">
                                  <p:stCondLst>
                                    <p:cond delay="2000"/>
                                  </p:stCondLst>
                                  <p:childTnLst>
                                    <p:animClr clrSpc="rgb" dir="cw">
                                      <p:cBhvr>
                                        <p:cTn id="69" dur="3000" fill="hold"/>
                                        <p:tgtEl>
                                          <p:spTgt spid="10"/>
                                        </p:tgtEl>
                                        <p:attrNameLst>
                                          <p:attrName>stroke.color</p:attrName>
                                        </p:attrNameLst>
                                      </p:cBhvr>
                                      <p:to>
                                        <a:srgbClr val="BFBFBF"/>
                                      </p:to>
                                    </p:animClr>
                                    <p:set>
                                      <p:cBhvr>
                                        <p:cTn id="70" dur="3000" fill="hold"/>
                                        <p:tgtEl>
                                          <p:spTgt spid="10"/>
                                        </p:tgtEl>
                                        <p:attrNameLst>
                                          <p:attrName>stroke.on</p:attrName>
                                        </p:attrNameLst>
                                      </p:cBhvr>
                                      <p:to>
                                        <p:strVal val="true"/>
                                      </p:to>
                                    </p:set>
                                  </p:childTnLst>
                                </p:cTn>
                              </p:par>
                              <p:par>
                                <p:cTn id="71" presetID="10" presetClass="exit" presetSubtype="0" fill="hold" grpId="2" nodeType="withEffect">
                                  <p:stCondLst>
                                    <p:cond delay="2000"/>
                                  </p:stCondLst>
                                  <p:childTnLst>
                                    <p:animEffect transition="out" filter="fade">
                                      <p:cBhvr>
                                        <p:cTn id="72" dur="3000"/>
                                        <p:tgtEl>
                                          <p:spTgt spid="10"/>
                                        </p:tgtEl>
                                      </p:cBhvr>
                                    </p:animEffect>
                                    <p:set>
                                      <p:cBhvr>
                                        <p:cTn id="73" dur="1" fill="hold">
                                          <p:stCondLst>
                                            <p:cond delay="2999"/>
                                          </p:stCondLst>
                                        </p:cTn>
                                        <p:tgtEl>
                                          <p:spTgt spid="10"/>
                                        </p:tgtEl>
                                        <p:attrNameLst>
                                          <p:attrName>style.visibility</p:attrName>
                                        </p:attrNameLst>
                                      </p:cBhvr>
                                      <p:to>
                                        <p:strVal val="hidden"/>
                                      </p:to>
                                    </p:set>
                                  </p:childTnLst>
                                </p:cTn>
                              </p:par>
                              <p:par>
                                <p:cTn id="74" presetID="10" presetClass="exit" presetSubtype="0" fill="hold" grpId="1" nodeType="withEffect">
                                  <p:stCondLst>
                                    <p:cond delay="875"/>
                                  </p:stCondLst>
                                  <p:iterate type="lt">
                                    <p:tmPct val="12593"/>
                                  </p:iterate>
                                  <p:childTnLst>
                                    <p:animEffect transition="out" filter="fade">
                                      <p:cBhvr>
                                        <p:cTn id="75" dur="750"/>
                                        <p:tgtEl>
                                          <p:spTgt spid="9"/>
                                        </p:tgtEl>
                                      </p:cBhvr>
                                    </p:animEffect>
                                    <p:set>
                                      <p:cBhvr>
                                        <p:cTn id="76" dur="1" fill="hold">
                                          <p:stCondLst>
                                            <p:cond delay="749"/>
                                          </p:stCondLst>
                                        </p:cTn>
                                        <p:tgtEl>
                                          <p:spTgt spid="9"/>
                                        </p:tgtEl>
                                        <p:attrNameLst>
                                          <p:attrName>style.visibility</p:attrName>
                                        </p:attrNameLst>
                                      </p:cBhvr>
                                      <p:to>
                                        <p:strVal val="hidden"/>
                                      </p:to>
                                    </p:set>
                                  </p:childTnLst>
                                </p:cTn>
                              </p:par>
                              <p:par>
                                <p:cTn id="77" presetID="10" presetClass="entr" presetSubtype="0" fill="hold" grpId="0" nodeType="withEffect">
                                  <p:stCondLst>
                                    <p:cond delay="15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400"/>
                                        <p:tgtEl>
                                          <p:spTgt spid="34"/>
                                        </p:tgtEl>
                                      </p:cBhvr>
                                    </p:animEffect>
                                  </p:childTnLst>
                                </p:cTn>
                              </p:par>
                              <p:par>
                                <p:cTn id="80" presetID="10" presetClass="entr" presetSubtype="0" fill="hold" grpId="0" nodeType="withEffect">
                                  <p:stCondLst>
                                    <p:cond delay="1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400"/>
                                        <p:tgtEl>
                                          <p:spTgt spid="42"/>
                                        </p:tgtEl>
                                      </p:cBhvr>
                                    </p:animEffect>
                                  </p:childTnLst>
                                </p:cTn>
                              </p:par>
                              <p:par>
                                <p:cTn id="83" presetID="22" presetClass="entr" presetSubtype="8" fill="hold" nodeType="withEffect">
                                  <p:stCondLst>
                                    <p:cond delay="600"/>
                                  </p:stCondLst>
                                  <p:childTnLst>
                                    <p:set>
                                      <p:cBhvr>
                                        <p:cTn id="84" dur="1" fill="hold">
                                          <p:stCondLst>
                                            <p:cond delay="0"/>
                                          </p:stCondLst>
                                        </p:cTn>
                                        <p:tgtEl>
                                          <p:spTgt spid="49"/>
                                        </p:tgtEl>
                                        <p:attrNameLst>
                                          <p:attrName>style.visibility</p:attrName>
                                        </p:attrNameLst>
                                      </p:cBhvr>
                                      <p:to>
                                        <p:strVal val="visible"/>
                                      </p:to>
                                    </p:set>
                                    <p:animEffect transition="in" filter="wipe(left)">
                                      <p:cBhvr>
                                        <p:cTn id="85" dur="500"/>
                                        <p:tgtEl>
                                          <p:spTgt spid="49"/>
                                        </p:tgtEl>
                                      </p:cBhvr>
                                    </p:animEffect>
                                  </p:childTnLst>
                                </p:cTn>
                              </p:par>
                              <p:par>
                                <p:cTn id="86" presetID="22" presetClass="entr" presetSubtype="4" fill="hold" nodeType="withEffect">
                                  <p:stCondLst>
                                    <p:cond delay="60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500"/>
                                        <p:tgtEl>
                                          <p:spTgt spid="40"/>
                                        </p:tgtEl>
                                      </p:cBhvr>
                                    </p:animEffect>
                                  </p:childTnLst>
                                </p:cTn>
                              </p:par>
                              <p:par>
                                <p:cTn id="89" presetID="63" presetClass="path" presetSubtype="0" accel="50000" decel="50000" fill="hold" grpId="1" nodeType="withEffect">
                                  <p:stCondLst>
                                    <p:cond delay="300"/>
                                  </p:stCondLst>
                                  <p:childTnLst>
                                    <p:animMotion origin="layout" path="M -0.00243 -3.58025E-6 L 0.15712 -3.58025E-6 " pathEditMode="fixed" rAng="0" ptsTypes="AA">
                                      <p:cBhvr>
                                        <p:cTn id="90" dur="1000" fill="hold"/>
                                        <p:tgtEl>
                                          <p:spTgt spid="42"/>
                                        </p:tgtEl>
                                        <p:attrNameLst>
                                          <p:attrName>ppt_x</p:attrName>
                                          <p:attrName>ppt_y</p:attrName>
                                        </p:attrNameLst>
                                      </p:cBhvr>
                                      <p:rCtr x="7969" y="0"/>
                                    </p:animMotion>
                                  </p:childTnLst>
                                </p:cTn>
                              </p:par>
                              <p:par>
                                <p:cTn id="91" presetID="42" presetClass="path" presetSubtype="0" accel="50000" decel="50000" fill="hold" grpId="1" nodeType="withEffect">
                                  <p:stCondLst>
                                    <p:cond delay="300"/>
                                  </p:stCondLst>
                                  <p:childTnLst>
                                    <p:animMotion origin="layout" path="M -3.05556E-6 -2.09877E-6 L -0.11007 -0.1895 " pathEditMode="fixed" rAng="0" ptsTypes="AA">
                                      <p:cBhvr>
                                        <p:cTn id="92" dur="1000" fill="hold"/>
                                        <p:tgtEl>
                                          <p:spTgt spid="34"/>
                                        </p:tgtEl>
                                        <p:attrNameLst>
                                          <p:attrName>ppt_x</p:attrName>
                                          <p:attrName>ppt_y</p:attrName>
                                        </p:attrNameLst>
                                      </p:cBhvr>
                                      <p:rCtr x="-5503" y="-9475"/>
                                    </p:animMotion>
                                  </p:childTnLst>
                                </p:cTn>
                              </p:par>
                              <p:par>
                                <p:cTn id="93" presetID="10" presetClass="exit" presetSubtype="0" fill="hold" grpId="2" nodeType="withEffect">
                                  <p:stCondLst>
                                    <p:cond delay="875"/>
                                  </p:stCondLst>
                                  <p:childTnLst>
                                    <p:animEffect transition="out" filter="fade">
                                      <p:cBhvr>
                                        <p:cTn id="94" dur="400"/>
                                        <p:tgtEl>
                                          <p:spTgt spid="34"/>
                                        </p:tgtEl>
                                      </p:cBhvr>
                                    </p:animEffect>
                                    <p:set>
                                      <p:cBhvr>
                                        <p:cTn id="95" dur="1" fill="hold">
                                          <p:stCondLst>
                                            <p:cond delay="399"/>
                                          </p:stCondLst>
                                        </p:cTn>
                                        <p:tgtEl>
                                          <p:spTgt spid="34"/>
                                        </p:tgtEl>
                                        <p:attrNameLst>
                                          <p:attrName>style.visibility</p:attrName>
                                        </p:attrNameLst>
                                      </p:cBhvr>
                                      <p:to>
                                        <p:strVal val="hidden"/>
                                      </p:to>
                                    </p:set>
                                  </p:childTnLst>
                                </p:cTn>
                              </p:par>
                              <p:par>
                                <p:cTn id="96" presetID="42" presetClass="path" presetSubtype="0" accel="50000" decel="50000" fill="hold" grpId="2" nodeType="withEffect">
                                  <p:stCondLst>
                                    <p:cond delay="1175"/>
                                  </p:stCondLst>
                                  <p:childTnLst>
                                    <p:animMotion origin="layout" path="M 0.15955 -3.58025E-6 L 0.26962 -0.19105 " pathEditMode="relative" rAng="0" ptsTypes="AA">
                                      <p:cBhvr>
                                        <p:cTn id="97" dur="1000" fill="hold"/>
                                        <p:tgtEl>
                                          <p:spTgt spid="42"/>
                                        </p:tgtEl>
                                        <p:attrNameLst>
                                          <p:attrName>ppt_x</p:attrName>
                                          <p:attrName>ppt_y</p:attrName>
                                        </p:attrNameLst>
                                      </p:cBhvr>
                                      <p:rCtr x="5503" y="-9568"/>
                                    </p:animMotion>
                                  </p:childTnLst>
                                </p:cTn>
                              </p:par>
                              <p:par>
                                <p:cTn id="98" presetID="22" presetClass="entr" presetSubtype="4" fill="hold" nodeType="withEffect">
                                  <p:stCondLst>
                                    <p:cond delay="1475"/>
                                  </p:stCondLst>
                                  <p:childTnLst>
                                    <p:set>
                                      <p:cBhvr>
                                        <p:cTn id="99" dur="1" fill="hold">
                                          <p:stCondLst>
                                            <p:cond delay="0"/>
                                          </p:stCondLst>
                                        </p:cTn>
                                        <p:tgtEl>
                                          <p:spTgt spid="51"/>
                                        </p:tgtEl>
                                        <p:attrNameLst>
                                          <p:attrName>style.visibility</p:attrName>
                                        </p:attrNameLst>
                                      </p:cBhvr>
                                      <p:to>
                                        <p:strVal val="visible"/>
                                      </p:to>
                                    </p:set>
                                    <p:animEffect transition="in" filter="wipe(down)">
                                      <p:cBhvr>
                                        <p:cTn id="100" dur="500"/>
                                        <p:tgtEl>
                                          <p:spTgt spid="51"/>
                                        </p:tgtEl>
                                      </p:cBhvr>
                                    </p:animEffect>
                                  </p:childTnLst>
                                </p:cTn>
                              </p:par>
                              <p:par>
                                <p:cTn id="101" presetID="10" presetClass="exit" presetSubtype="0" fill="hold" grpId="3" nodeType="withEffect">
                                  <p:stCondLst>
                                    <p:cond delay="1775"/>
                                  </p:stCondLst>
                                  <p:childTnLst>
                                    <p:animEffect transition="out" filter="fade">
                                      <p:cBhvr>
                                        <p:cTn id="102" dur="400"/>
                                        <p:tgtEl>
                                          <p:spTgt spid="42"/>
                                        </p:tgtEl>
                                      </p:cBhvr>
                                    </p:animEffect>
                                    <p:set>
                                      <p:cBhvr>
                                        <p:cTn id="103" dur="1" fill="hold">
                                          <p:stCondLst>
                                            <p:cond delay="399"/>
                                          </p:stCondLst>
                                        </p:cTn>
                                        <p:tgtEl>
                                          <p:spTgt spid="42"/>
                                        </p:tgtEl>
                                        <p:attrNameLst>
                                          <p:attrName>style.visibility</p:attrName>
                                        </p:attrNameLst>
                                      </p:cBhvr>
                                      <p:to>
                                        <p:strVal val="hidden"/>
                                      </p:to>
                                    </p:set>
                                  </p:childTnLst>
                                </p:cTn>
                              </p:par>
                              <p:par>
                                <p:cTn id="104" presetID="10" presetClass="entr" presetSubtype="0" fill="hold" grpId="0" nodeType="withEffect">
                                  <p:stCondLst>
                                    <p:cond delay="200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400"/>
                                        <p:tgtEl>
                                          <p:spTgt spid="23"/>
                                        </p:tgtEl>
                                      </p:cBhvr>
                                    </p:animEffect>
                                  </p:childTnLst>
                                </p:cTn>
                              </p:par>
                              <p:par>
                                <p:cTn id="107" presetID="64" presetClass="path" presetSubtype="0" accel="50000" decel="50000" fill="hold" grpId="1" nodeType="withEffect">
                                  <p:stCondLst>
                                    <p:cond delay="1975"/>
                                  </p:stCondLst>
                                  <p:childTnLst>
                                    <p:animMotion origin="layout" path="M 0.00018 -0.0071 L -0.00034 -0.28796 " pathEditMode="relative" rAng="0" ptsTypes="AA">
                                      <p:cBhvr>
                                        <p:cTn id="108" dur="1000" fill="hold"/>
                                        <p:tgtEl>
                                          <p:spTgt spid="23"/>
                                        </p:tgtEl>
                                        <p:attrNameLst>
                                          <p:attrName>ppt_x</p:attrName>
                                          <p:attrName>ppt_y</p:attrName>
                                        </p:attrNameLst>
                                      </p:cBhvr>
                                      <p:rCtr x="-35" y="-14043"/>
                                    </p:animMotion>
                                  </p:childTnLst>
                                </p:cTn>
                              </p:par>
                              <p:par>
                                <p:cTn id="109" presetID="22" presetClass="entr" presetSubtype="4" fill="hold" nodeType="withEffect">
                                  <p:stCondLst>
                                    <p:cond delay="2375"/>
                                  </p:stCondLst>
                                  <p:childTnLst>
                                    <p:set>
                                      <p:cBhvr>
                                        <p:cTn id="110" dur="1" fill="hold">
                                          <p:stCondLst>
                                            <p:cond delay="0"/>
                                          </p:stCondLst>
                                        </p:cTn>
                                        <p:tgtEl>
                                          <p:spTgt spid="57"/>
                                        </p:tgtEl>
                                        <p:attrNameLst>
                                          <p:attrName>style.visibility</p:attrName>
                                        </p:attrNameLst>
                                      </p:cBhvr>
                                      <p:to>
                                        <p:strVal val="visible"/>
                                      </p:to>
                                    </p:set>
                                    <p:animEffect transition="in" filter="wipe(down)">
                                      <p:cBhvr>
                                        <p:cTn id="111" dur="500"/>
                                        <p:tgtEl>
                                          <p:spTgt spid="57"/>
                                        </p:tgtEl>
                                      </p:cBhvr>
                                    </p:animEffect>
                                  </p:childTnLst>
                                </p:cTn>
                              </p:par>
                              <p:par>
                                <p:cTn id="112" presetID="10" presetClass="exit" presetSubtype="0" fill="hold" grpId="2" nodeType="withEffect">
                                  <p:stCondLst>
                                    <p:cond delay="2750"/>
                                  </p:stCondLst>
                                  <p:childTnLst>
                                    <p:animEffect transition="out" filter="fade">
                                      <p:cBhvr>
                                        <p:cTn id="113" dur="375"/>
                                        <p:tgtEl>
                                          <p:spTgt spid="23"/>
                                        </p:tgtEl>
                                      </p:cBhvr>
                                    </p:animEffect>
                                    <p:set>
                                      <p:cBhvr>
                                        <p:cTn id="114" dur="1" fill="hold">
                                          <p:stCondLst>
                                            <p:cond delay="374"/>
                                          </p:stCondLst>
                                        </p:cTn>
                                        <p:tgtEl>
                                          <p:spTgt spid="23"/>
                                        </p:tgtEl>
                                        <p:attrNameLst>
                                          <p:attrName>style.visibility</p:attrName>
                                        </p:attrNameLst>
                                      </p:cBhvr>
                                      <p:to>
                                        <p:strVal val="hidden"/>
                                      </p:to>
                                    </p:set>
                                  </p:childTnLst>
                                </p:cTn>
                              </p:par>
                              <p:par>
                                <p:cTn id="115" presetID="10" presetClass="entr" presetSubtype="0" fill="hold" grpId="0" nodeType="withEffect">
                                  <p:stCondLst>
                                    <p:cond delay="100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400"/>
                                        <p:tgtEl>
                                          <p:spTgt spid="33"/>
                                        </p:tgtEl>
                                      </p:cBhvr>
                                    </p:animEffect>
                                  </p:childTnLst>
                                </p:cTn>
                              </p:par>
                              <p:par>
                                <p:cTn id="118" presetID="64" presetClass="path" presetSubtype="0" accel="50000" decel="50000" fill="hold" grpId="1" nodeType="withEffect">
                                  <p:stCondLst>
                                    <p:cond delay="975"/>
                                  </p:stCondLst>
                                  <p:childTnLst>
                                    <p:animMotion origin="layout" path="M 1.94444E-6 1.23457E-7 L -0.0007 -0.29722 " pathEditMode="fixed" rAng="0" ptsTypes="AA">
                                      <p:cBhvr>
                                        <p:cTn id="119" dur="1000" fill="hold"/>
                                        <p:tgtEl>
                                          <p:spTgt spid="33"/>
                                        </p:tgtEl>
                                        <p:attrNameLst>
                                          <p:attrName>ppt_x</p:attrName>
                                          <p:attrName>ppt_y</p:attrName>
                                        </p:attrNameLst>
                                      </p:cBhvr>
                                      <p:rCtr x="-35" y="-14877"/>
                                    </p:animMotion>
                                  </p:childTnLst>
                                </p:cTn>
                              </p:par>
                              <p:par>
                                <p:cTn id="120" presetID="22" presetClass="entr" presetSubtype="4" fill="hold" nodeType="withEffect">
                                  <p:stCondLst>
                                    <p:cond delay="1375"/>
                                  </p:stCondLst>
                                  <p:childTnLst>
                                    <p:set>
                                      <p:cBhvr>
                                        <p:cTn id="121" dur="1" fill="hold">
                                          <p:stCondLst>
                                            <p:cond delay="0"/>
                                          </p:stCondLst>
                                        </p:cTn>
                                        <p:tgtEl>
                                          <p:spTgt spid="38"/>
                                        </p:tgtEl>
                                        <p:attrNameLst>
                                          <p:attrName>style.visibility</p:attrName>
                                        </p:attrNameLst>
                                      </p:cBhvr>
                                      <p:to>
                                        <p:strVal val="visible"/>
                                      </p:to>
                                    </p:set>
                                    <p:animEffect transition="in" filter="wipe(down)">
                                      <p:cBhvr>
                                        <p:cTn id="122" dur="500"/>
                                        <p:tgtEl>
                                          <p:spTgt spid="38"/>
                                        </p:tgtEl>
                                      </p:cBhvr>
                                    </p:animEffect>
                                  </p:childTnLst>
                                </p:cTn>
                              </p:par>
                              <p:par>
                                <p:cTn id="123" presetID="10" presetClass="exit" presetSubtype="0" fill="hold" grpId="2" nodeType="withEffect">
                                  <p:stCondLst>
                                    <p:cond delay="1675"/>
                                  </p:stCondLst>
                                  <p:childTnLst>
                                    <p:animEffect transition="out" filter="fade">
                                      <p:cBhvr>
                                        <p:cTn id="124" dur="400"/>
                                        <p:tgtEl>
                                          <p:spTgt spid="33"/>
                                        </p:tgtEl>
                                      </p:cBhvr>
                                    </p:animEffect>
                                    <p:set>
                                      <p:cBhvr>
                                        <p:cTn id="125" dur="1" fill="hold">
                                          <p:stCondLst>
                                            <p:cond delay="399"/>
                                          </p:stCondLst>
                                        </p:cTn>
                                        <p:tgtEl>
                                          <p:spTgt spid="33"/>
                                        </p:tgtEl>
                                        <p:attrNameLst>
                                          <p:attrName>style.visibility</p:attrName>
                                        </p:attrNameLst>
                                      </p:cBhvr>
                                      <p:to>
                                        <p:strVal val="hidden"/>
                                      </p:to>
                                    </p:set>
                                  </p:childTnLst>
                                </p:cTn>
                              </p:par>
                              <p:par>
                                <p:cTn id="126" presetID="10" presetClass="entr" presetSubtype="0" fill="hold" grpId="1" nodeType="withEffect">
                                  <p:stCondLst>
                                    <p:cond delay="1675"/>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400"/>
                                        <p:tgtEl>
                                          <p:spTgt spid="24"/>
                                        </p:tgtEl>
                                      </p:cBhvr>
                                    </p:animEffect>
                                  </p:childTnLst>
                                </p:cTn>
                              </p:par>
                              <p:par>
                                <p:cTn id="129" presetID="42" presetClass="path" presetSubtype="0" accel="50000" decel="50000" fill="hold" grpId="2" nodeType="withEffect">
                                  <p:stCondLst>
                                    <p:cond delay="1675"/>
                                  </p:stCondLst>
                                  <p:childTnLst>
                                    <p:animMotion origin="layout" path="M -0.00052 -3.95062E-6 L 0.11163 -0.19228 " pathEditMode="relative" rAng="0" ptsTypes="AA">
                                      <p:cBhvr>
                                        <p:cTn id="130" dur="1000" fill="hold"/>
                                        <p:tgtEl>
                                          <p:spTgt spid="24"/>
                                        </p:tgtEl>
                                        <p:attrNameLst>
                                          <p:attrName>ppt_x</p:attrName>
                                          <p:attrName>ppt_y</p:attrName>
                                        </p:attrNameLst>
                                      </p:cBhvr>
                                      <p:rCtr x="5608" y="-9630"/>
                                    </p:animMotion>
                                  </p:childTnLst>
                                </p:cTn>
                              </p:par>
                              <p:par>
                                <p:cTn id="131" presetID="10" presetClass="exit" presetSubtype="0" fill="hold" grpId="3" nodeType="withEffect">
                                  <p:stCondLst>
                                    <p:cond delay="2300"/>
                                  </p:stCondLst>
                                  <p:childTnLst>
                                    <p:animEffect transition="out" filter="fade">
                                      <p:cBhvr>
                                        <p:cTn id="132" dur="400"/>
                                        <p:tgtEl>
                                          <p:spTgt spid="24"/>
                                        </p:tgtEl>
                                      </p:cBhvr>
                                    </p:animEffect>
                                    <p:set>
                                      <p:cBhvr>
                                        <p:cTn id="133" dur="1" fill="hold">
                                          <p:stCondLst>
                                            <p:cond delay="399"/>
                                          </p:stCondLst>
                                        </p:cTn>
                                        <p:tgtEl>
                                          <p:spTgt spid="24"/>
                                        </p:tgtEl>
                                        <p:attrNameLst>
                                          <p:attrName>style.visibility</p:attrName>
                                        </p:attrNameLst>
                                      </p:cBhvr>
                                      <p:to>
                                        <p:strVal val="hidden"/>
                                      </p:to>
                                    </p:set>
                                  </p:childTnLst>
                                </p:cTn>
                              </p:par>
                              <p:par>
                                <p:cTn id="134" presetID="10" presetClass="entr" presetSubtype="0" fill="hold" grpId="0" nodeType="withEffect">
                                  <p:stCondLst>
                                    <p:cond delay="2300"/>
                                  </p:stCondLst>
                                  <p:childTnLst>
                                    <p:set>
                                      <p:cBhvr>
                                        <p:cTn id="135" dur="1" fill="hold">
                                          <p:stCondLst>
                                            <p:cond delay="0"/>
                                          </p:stCondLst>
                                        </p:cTn>
                                        <p:tgtEl>
                                          <p:spTgt spid="25"/>
                                        </p:tgtEl>
                                        <p:attrNameLst>
                                          <p:attrName>style.visibility</p:attrName>
                                        </p:attrNameLst>
                                      </p:cBhvr>
                                      <p:to>
                                        <p:strVal val="visible"/>
                                      </p:to>
                                    </p:set>
                                    <p:animEffect transition="in" filter="fade">
                                      <p:cBhvr>
                                        <p:cTn id="136" dur="400"/>
                                        <p:tgtEl>
                                          <p:spTgt spid="25"/>
                                        </p:tgtEl>
                                      </p:cBhvr>
                                    </p:animEffect>
                                  </p:childTnLst>
                                </p:cTn>
                              </p:par>
                              <p:par>
                                <p:cTn id="137" presetID="10" presetClass="entr" presetSubtype="0" fill="hold" grpId="0" nodeType="withEffect">
                                  <p:stCondLst>
                                    <p:cond delay="2300"/>
                                  </p:stCondLst>
                                  <p:childTnLst>
                                    <p:set>
                                      <p:cBhvr>
                                        <p:cTn id="138" dur="1" fill="hold">
                                          <p:stCondLst>
                                            <p:cond delay="0"/>
                                          </p:stCondLst>
                                        </p:cTn>
                                        <p:tgtEl>
                                          <p:spTgt spid="26"/>
                                        </p:tgtEl>
                                        <p:attrNameLst>
                                          <p:attrName>style.visibility</p:attrName>
                                        </p:attrNameLst>
                                      </p:cBhvr>
                                      <p:to>
                                        <p:strVal val="visible"/>
                                      </p:to>
                                    </p:set>
                                    <p:animEffect transition="in" filter="fade">
                                      <p:cBhvr>
                                        <p:cTn id="139" dur="400"/>
                                        <p:tgtEl>
                                          <p:spTgt spid="26"/>
                                        </p:tgtEl>
                                      </p:cBhvr>
                                    </p:animEffect>
                                  </p:childTnLst>
                                </p:cTn>
                              </p:par>
                              <p:par>
                                <p:cTn id="140" presetID="42" presetClass="path" presetSubtype="0" accel="50000" decel="50000" fill="hold" grpId="1" nodeType="withEffect">
                                  <p:stCondLst>
                                    <p:cond delay="2300"/>
                                  </p:stCondLst>
                                  <p:childTnLst>
                                    <p:animMotion origin="layout" path="M -4.44444E-6 2.77556E-17 L 0.10851 0.19599 " pathEditMode="relative" rAng="0" ptsTypes="AA">
                                      <p:cBhvr>
                                        <p:cTn id="141" dur="1000" fill="hold"/>
                                        <p:tgtEl>
                                          <p:spTgt spid="25"/>
                                        </p:tgtEl>
                                        <p:attrNameLst>
                                          <p:attrName>ppt_x</p:attrName>
                                          <p:attrName>ppt_y</p:attrName>
                                        </p:attrNameLst>
                                      </p:cBhvr>
                                      <p:rCtr x="5417" y="9784"/>
                                    </p:animMotion>
                                  </p:childTnLst>
                                </p:cTn>
                              </p:par>
                              <p:par>
                                <p:cTn id="142" presetID="22" presetClass="entr" presetSubtype="1" fill="hold" nodeType="withEffect">
                                  <p:stCondLst>
                                    <p:cond delay="2575"/>
                                  </p:stCondLst>
                                  <p:childTnLst>
                                    <p:set>
                                      <p:cBhvr>
                                        <p:cTn id="143" dur="1" fill="hold">
                                          <p:stCondLst>
                                            <p:cond delay="0"/>
                                          </p:stCondLst>
                                        </p:cTn>
                                        <p:tgtEl>
                                          <p:spTgt spid="36"/>
                                        </p:tgtEl>
                                        <p:attrNameLst>
                                          <p:attrName>style.visibility</p:attrName>
                                        </p:attrNameLst>
                                      </p:cBhvr>
                                      <p:to>
                                        <p:strVal val="visible"/>
                                      </p:to>
                                    </p:set>
                                    <p:animEffect transition="in" filter="wipe(up)">
                                      <p:cBhvr>
                                        <p:cTn id="144" dur="500"/>
                                        <p:tgtEl>
                                          <p:spTgt spid="36"/>
                                        </p:tgtEl>
                                      </p:cBhvr>
                                    </p:animEffect>
                                  </p:childTnLst>
                                </p:cTn>
                              </p:par>
                              <p:par>
                                <p:cTn id="145" presetID="35" presetClass="path" presetSubtype="0" accel="50000" decel="50000" fill="hold" grpId="1" nodeType="withEffect">
                                  <p:stCondLst>
                                    <p:cond delay="2300"/>
                                  </p:stCondLst>
                                  <p:childTnLst>
                                    <p:animMotion origin="layout" path="M -0.00052 2.77556E-17 L -0.15989 2.77556E-17 " pathEditMode="relative" rAng="0" ptsTypes="AA">
                                      <p:cBhvr>
                                        <p:cTn id="146" dur="1000" fill="hold"/>
                                        <p:tgtEl>
                                          <p:spTgt spid="26"/>
                                        </p:tgtEl>
                                        <p:attrNameLst>
                                          <p:attrName>ppt_x</p:attrName>
                                          <p:attrName>ppt_y</p:attrName>
                                        </p:attrNameLst>
                                      </p:cBhvr>
                                      <p:rCtr x="-7969" y="0"/>
                                    </p:animMotion>
                                  </p:childTnLst>
                                </p:cTn>
                              </p:par>
                              <p:par>
                                <p:cTn id="147" presetID="22" presetClass="entr" presetSubtype="2" fill="hold" nodeType="withEffect">
                                  <p:stCondLst>
                                    <p:cond delay="2675"/>
                                  </p:stCondLst>
                                  <p:childTnLst>
                                    <p:set>
                                      <p:cBhvr>
                                        <p:cTn id="148" dur="1" fill="hold">
                                          <p:stCondLst>
                                            <p:cond delay="0"/>
                                          </p:stCondLst>
                                        </p:cTn>
                                        <p:tgtEl>
                                          <p:spTgt spid="102"/>
                                        </p:tgtEl>
                                        <p:attrNameLst>
                                          <p:attrName>style.visibility</p:attrName>
                                        </p:attrNameLst>
                                      </p:cBhvr>
                                      <p:to>
                                        <p:strVal val="visible"/>
                                      </p:to>
                                    </p:set>
                                    <p:animEffect transition="in" filter="wipe(right)">
                                      <p:cBhvr>
                                        <p:cTn id="149" dur="500"/>
                                        <p:tgtEl>
                                          <p:spTgt spid="102"/>
                                        </p:tgtEl>
                                      </p:cBhvr>
                                    </p:animEffect>
                                  </p:childTnLst>
                                </p:cTn>
                              </p:par>
                              <p:par>
                                <p:cTn id="150" presetID="22" presetClass="entr" presetSubtype="4" fill="hold" nodeType="withEffect">
                                  <p:stCondLst>
                                    <p:cond delay="2275"/>
                                  </p:stCondLst>
                                  <p:childTnLst>
                                    <p:set>
                                      <p:cBhvr>
                                        <p:cTn id="151" dur="1" fill="hold">
                                          <p:stCondLst>
                                            <p:cond delay="0"/>
                                          </p:stCondLst>
                                        </p:cTn>
                                        <p:tgtEl>
                                          <p:spTgt spid="101"/>
                                        </p:tgtEl>
                                        <p:attrNameLst>
                                          <p:attrName>style.visibility</p:attrName>
                                        </p:attrNameLst>
                                      </p:cBhvr>
                                      <p:to>
                                        <p:strVal val="visible"/>
                                      </p:to>
                                    </p:set>
                                    <p:animEffect transition="in" filter="wipe(down)">
                                      <p:cBhvr>
                                        <p:cTn id="152" dur="500"/>
                                        <p:tgtEl>
                                          <p:spTgt spid="101"/>
                                        </p:tgtEl>
                                      </p:cBhvr>
                                    </p:animEffect>
                                  </p:childTnLst>
                                </p:cTn>
                              </p:par>
                              <p:par>
                                <p:cTn id="153" presetID="10" presetClass="exit" presetSubtype="0" fill="hold" grpId="2" nodeType="withEffect">
                                  <p:stCondLst>
                                    <p:cond delay="2900"/>
                                  </p:stCondLst>
                                  <p:childTnLst>
                                    <p:animEffect transition="out" filter="fade">
                                      <p:cBhvr>
                                        <p:cTn id="154" dur="400"/>
                                        <p:tgtEl>
                                          <p:spTgt spid="25"/>
                                        </p:tgtEl>
                                      </p:cBhvr>
                                    </p:animEffect>
                                    <p:set>
                                      <p:cBhvr>
                                        <p:cTn id="155" dur="1" fill="hold">
                                          <p:stCondLst>
                                            <p:cond delay="399"/>
                                          </p:stCondLst>
                                        </p:cTn>
                                        <p:tgtEl>
                                          <p:spTgt spid="25"/>
                                        </p:tgtEl>
                                        <p:attrNameLst>
                                          <p:attrName>style.visibility</p:attrName>
                                        </p:attrNameLst>
                                      </p:cBhvr>
                                      <p:to>
                                        <p:strVal val="hidden"/>
                                      </p:to>
                                    </p:set>
                                  </p:childTnLst>
                                </p:cTn>
                              </p:par>
                              <p:par>
                                <p:cTn id="156" presetID="10" presetClass="exit" presetSubtype="0" fill="hold" grpId="2" nodeType="withEffect">
                                  <p:stCondLst>
                                    <p:cond delay="2900"/>
                                  </p:stCondLst>
                                  <p:childTnLst>
                                    <p:animEffect transition="out" filter="fade">
                                      <p:cBhvr>
                                        <p:cTn id="157" dur="400"/>
                                        <p:tgtEl>
                                          <p:spTgt spid="26"/>
                                        </p:tgtEl>
                                      </p:cBhvr>
                                    </p:animEffect>
                                    <p:set>
                                      <p:cBhvr>
                                        <p:cTn id="158" dur="1" fill="hold">
                                          <p:stCondLst>
                                            <p:cond delay="399"/>
                                          </p:stCondLst>
                                        </p:cTn>
                                        <p:tgtEl>
                                          <p:spTgt spid="26"/>
                                        </p:tgtEl>
                                        <p:attrNameLst>
                                          <p:attrName>style.visibility</p:attrName>
                                        </p:attrNameLst>
                                      </p:cBhvr>
                                      <p:to>
                                        <p:strVal val="hidden"/>
                                      </p:to>
                                    </p:set>
                                  </p:childTnLst>
                                </p:cTn>
                              </p:par>
                              <p:par>
                                <p:cTn id="159" presetID="10" presetClass="entr" presetSubtype="0" fill="hold" grpId="0" nodeType="withEffect">
                                  <p:stCondLst>
                                    <p:cond delay="2800"/>
                                  </p:stCondLst>
                                  <p:childTnLst>
                                    <p:set>
                                      <p:cBhvr>
                                        <p:cTn id="160" dur="1" fill="hold">
                                          <p:stCondLst>
                                            <p:cond delay="0"/>
                                          </p:stCondLst>
                                        </p:cTn>
                                        <p:tgtEl>
                                          <p:spTgt spid="32"/>
                                        </p:tgtEl>
                                        <p:attrNameLst>
                                          <p:attrName>style.visibility</p:attrName>
                                        </p:attrNameLst>
                                      </p:cBhvr>
                                      <p:to>
                                        <p:strVal val="visible"/>
                                      </p:to>
                                    </p:set>
                                    <p:animEffect transition="in" filter="fade">
                                      <p:cBhvr>
                                        <p:cTn id="161" dur="400"/>
                                        <p:tgtEl>
                                          <p:spTgt spid="32"/>
                                        </p:tgtEl>
                                      </p:cBhvr>
                                    </p:animEffect>
                                  </p:childTnLst>
                                </p:cTn>
                              </p:par>
                              <p:par>
                                <p:cTn id="162" presetID="1" presetClass="exit" presetSubtype="0" fill="hold" nodeType="withEffect">
                                  <p:stCondLst>
                                    <p:cond delay="3000"/>
                                  </p:stCondLst>
                                  <p:childTnLst>
                                    <p:set>
                                      <p:cBhvr>
                                        <p:cTn id="163" dur="1" fill="hold">
                                          <p:stCondLst>
                                            <p:cond delay="0"/>
                                          </p:stCondLst>
                                        </p:cTn>
                                        <p:tgtEl>
                                          <p:spTgt spid="49"/>
                                        </p:tgtEl>
                                        <p:attrNameLst>
                                          <p:attrName>style.visibility</p:attrName>
                                        </p:attrNameLst>
                                      </p:cBhvr>
                                      <p:to>
                                        <p:strVal val="hidden"/>
                                      </p:to>
                                    </p:set>
                                  </p:childTnLst>
                                </p:cTn>
                              </p:par>
                              <p:par>
                                <p:cTn id="164" presetID="1" presetClass="exit" presetSubtype="0" fill="hold" nodeType="withEffect">
                                  <p:stCondLst>
                                    <p:cond delay="3000"/>
                                  </p:stCondLst>
                                  <p:childTnLst>
                                    <p:set>
                                      <p:cBhvr>
                                        <p:cTn id="165" dur="1" fill="hold">
                                          <p:stCondLst>
                                            <p:cond delay="0"/>
                                          </p:stCondLst>
                                        </p:cTn>
                                        <p:tgtEl>
                                          <p:spTgt spid="40"/>
                                        </p:tgtEl>
                                        <p:attrNameLst>
                                          <p:attrName>style.visibility</p:attrName>
                                        </p:attrNameLst>
                                      </p:cBhvr>
                                      <p:to>
                                        <p:strVal val="hidden"/>
                                      </p:to>
                                    </p:set>
                                  </p:childTnLst>
                                </p:cTn>
                              </p:par>
                              <p:par>
                                <p:cTn id="166" presetID="1" presetClass="exit" presetSubtype="0" fill="hold" nodeType="withEffect">
                                  <p:stCondLst>
                                    <p:cond delay="3000"/>
                                  </p:stCondLst>
                                  <p:childTnLst>
                                    <p:set>
                                      <p:cBhvr>
                                        <p:cTn id="167" dur="1" fill="hold">
                                          <p:stCondLst>
                                            <p:cond delay="0"/>
                                          </p:stCondLst>
                                        </p:cTn>
                                        <p:tgtEl>
                                          <p:spTgt spid="51"/>
                                        </p:tgtEl>
                                        <p:attrNameLst>
                                          <p:attrName>style.visibility</p:attrName>
                                        </p:attrNameLst>
                                      </p:cBhvr>
                                      <p:to>
                                        <p:strVal val="hidden"/>
                                      </p:to>
                                    </p:set>
                                  </p:childTnLst>
                                </p:cTn>
                              </p:par>
                              <p:par>
                                <p:cTn id="168" presetID="1" presetClass="exit" presetSubtype="0" fill="hold" nodeType="withEffect">
                                  <p:stCondLst>
                                    <p:cond delay="3000"/>
                                  </p:stCondLst>
                                  <p:childTnLst>
                                    <p:set>
                                      <p:cBhvr>
                                        <p:cTn id="169" dur="1" fill="hold">
                                          <p:stCondLst>
                                            <p:cond delay="0"/>
                                          </p:stCondLst>
                                        </p:cTn>
                                        <p:tgtEl>
                                          <p:spTgt spid="38"/>
                                        </p:tgtEl>
                                        <p:attrNameLst>
                                          <p:attrName>style.visibility</p:attrName>
                                        </p:attrNameLst>
                                      </p:cBhvr>
                                      <p:to>
                                        <p:strVal val="hidden"/>
                                      </p:to>
                                    </p:set>
                                  </p:childTnLst>
                                </p:cTn>
                              </p:par>
                              <p:par>
                                <p:cTn id="170" presetID="1" presetClass="exit" presetSubtype="0" fill="hold" nodeType="withEffect">
                                  <p:stCondLst>
                                    <p:cond delay="3000"/>
                                  </p:stCondLst>
                                  <p:childTnLst>
                                    <p:set>
                                      <p:cBhvr>
                                        <p:cTn id="171" dur="1" fill="hold">
                                          <p:stCondLst>
                                            <p:cond delay="0"/>
                                          </p:stCondLst>
                                        </p:cTn>
                                        <p:tgtEl>
                                          <p:spTgt spid="36"/>
                                        </p:tgtEl>
                                        <p:attrNameLst>
                                          <p:attrName>style.visibility</p:attrName>
                                        </p:attrNameLst>
                                      </p:cBhvr>
                                      <p:to>
                                        <p:strVal val="hidden"/>
                                      </p:to>
                                    </p:set>
                                  </p:childTnLst>
                                </p:cTn>
                              </p:par>
                              <p:par>
                                <p:cTn id="172" presetID="1" presetClass="exit" presetSubtype="0" fill="hold" nodeType="withEffect">
                                  <p:stCondLst>
                                    <p:cond delay="3000"/>
                                  </p:stCondLst>
                                  <p:childTnLst>
                                    <p:set>
                                      <p:cBhvr>
                                        <p:cTn id="173" dur="1" fill="hold">
                                          <p:stCondLst>
                                            <p:cond delay="0"/>
                                          </p:stCondLst>
                                        </p:cTn>
                                        <p:tgtEl>
                                          <p:spTgt spid="57"/>
                                        </p:tgtEl>
                                        <p:attrNameLst>
                                          <p:attrName>style.visibility</p:attrName>
                                        </p:attrNameLst>
                                      </p:cBhvr>
                                      <p:to>
                                        <p:strVal val="hidden"/>
                                      </p:to>
                                    </p:set>
                                  </p:childTnLst>
                                </p:cTn>
                              </p:par>
                              <p:par>
                                <p:cTn id="174" presetID="1" presetClass="exit" presetSubtype="0" fill="hold" nodeType="withEffect">
                                  <p:stCondLst>
                                    <p:cond delay="3000"/>
                                  </p:stCondLst>
                                  <p:childTnLst>
                                    <p:set>
                                      <p:cBhvr>
                                        <p:cTn id="175" dur="1" fill="hold">
                                          <p:stCondLst>
                                            <p:cond delay="0"/>
                                          </p:stCondLst>
                                        </p:cTn>
                                        <p:tgtEl>
                                          <p:spTgt spid="101"/>
                                        </p:tgtEl>
                                        <p:attrNameLst>
                                          <p:attrName>style.visibility</p:attrName>
                                        </p:attrNameLst>
                                      </p:cBhvr>
                                      <p:to>
                                        <p:strVal val="hidden"/>
                                      </p:to>
                                    </p:set>
                                  </p:childTnLst>
                                </p:cTn>
                              </p:par>
                              <p:par>
                                <p:cTn id="176" presetID="1" presetClass="exit" presetSubtype="0" fill="hold" nodeType="withEffect">
                                  <p:stCondLst>
                                    <p:cond delay="3000"/>
                                  </p:stCondLst>
                                  <p:childTnLst>
                                    <p:set>
                                      <p:cBhvr>
                                        <p:cTn id="177" dur="1" fill="hold">
                                          <p:stCondLst>
                                            <p:cond delay="0"/>
                                          </p:stCondLst>
                                        </p:cTn>
                                        <p:tgtEl>
                                          <p:spTgt spid="102"/>
                                        </p:tgtEl>
                                        <p:attrNameLst>
                                          <p:attrName>style.visibility</p:attrName>
                                        </p:attrNameLst>
                                      </p:cBhvr>
                                      <p:to>
                                        <p:strVal val="hidden"/>
                                      </p:to>
                                    </p:set>
                                  </p:childTnLst>
                                </p:cTn>
                              </p:par>
                              <p:par>
                                <p:cTn id="178" presetID="1" presetClass="entr" presetSubtype="0" fill="hold" grpId="0" nodeType="withEffect">
                                  <p:stCondLst>
                                    <p:cond delay="3000"/>
                                  </p:stCondLst>
                                  <p:childTnLst>
                                    <p:set>
                                      <p:cBhvr>
                                        <p:cTn id="179" dur="1" fill="hold">
                                          <p:stCondLst>
                                            <p:cond delay="0"/>
                                          </p:stCondLst>
                                        </p:cTn>
                                        <p:tgtEl>
                                          <p:spTgt spid="109"/>
                                        </p:tgtEl>
                                        <p:attrNameLst>
                                          <p:attrName>style.visibility</p:attrName>
                                        </p:attrNameLst>
                                      </p:cBhvr>
                                      <p:to>
                                        <p:strVal val="visible"/>
                                      </p:to>
                                    </p:set>
                                  </p:childTnLst>
                                </p:cTn>
                              </p:par>
                              <p:par>
                                <p:cTn id="180" presetID="6" presetClass="emph" presetSubtype="0" fill="hold" grpId="1" nodeType="withEffect">
                                  <p:stCondLst>
                                    <p:cond delay="3000"/>
                                  </p:stCondLst>
                                  <p:childTnLst>
                                    <p:animScale>
                                      <p:cBhvr>
                                        <p:cTn id="181" dur="2500" fill="hold"/>
                                        <p:tgtEl>
                                          <p:spTgt spid="109"/>
                                        </p:tgtEl>
                                      </p:cBhvr>
                                      <p:by x="130000" y="130000"/>
                                    </p:animScale>
                                  </p:childTnLst>
                                </p:cTn>
                              </p:par>
                              <p:par>
                                <p:cTn id="182" presetID="7" presetClass="emph" presetSubtype="2" fill="hold" nodeType="withEffect">
                                  <p:stCondLst>
                                    <p:cond delay="3000"/>
                                  </p:stCondLst>
                                  <p:childTnLst>
                                    <p:animClr clrSpc="rgb" dir="cw">
                                      <p:cBhvr>
                                        <p:cTn id="183" dur="2500" fill="hold"/>
                                        <p:tgtEl>
                                          <p:spTgt spid="109"/>
                                        </p:tgtEl>
                                        <p:attrNameLst>
                                          <p:attrName>stroke.color</p:attrName>
                                        </p:attrNameLst>
                                      </p:cBhvr>
                                      <p:to>
                                        <a:srgbClr val="BFBFBF"/>
                                      </p:to>
                                    </p:animClr>
                                    <p:set>
                                      <p:cBhvr>
                                        <p:cTn id="184" dur="2500" fill="hold"/>
                                        <p:tgtEl>
                                          <p:spTgt spid="109"/>
                                        </p:tgtEl>
                                        <p:attrNameLst>
                                          <p:attrName>stroke.on</p:attrName>
                                        </p:attrNameLst>
                                      </p:cBhvr>
                                      <p:to>
                                        <p:strVal val="true"/>
                                      </p:to>
                                    </p:set>
                                  </p:childTnLst>
                                </p:cTn>
                              </p:par>
                              <p:par>
                                <p:cTn id="185" presetID="10" presetClass="exit" presetSubtype="0" fill="hold" grpId="2" nodeType="withEffect">
                                  <p:stCondLst>
                                    <p:cond delay="3000"/>
                                  </p:stCondLst>
                                  <p:childTnLst>
                                    <p:animEffect transition="out" filter="fade">
                                      <p:cBhvr>
                                        <p:cTn id="186" dur="2500"/>
                                        <p:tgtEl>
                                          <p:spTgt spid="109"/>
                                        </p:tgtEl>
                                      </p:cBhvr>
                                    </p:animEffect>
                                    <p:set>
                                      <p:cBhvr>
                                        <p:cTn id="187" dur="1" fill="hold">
                                          <p:stCondLst>
                                            <p:cond delay="2499"/>
                                          </p:stCondLst>
                                        </p:cTn>
                                        <p:tgtEl>
                                          <p:spTgt spid="109"/>
                                        </p:tgtEl>
                                        <p:attrNameLst>
                                          <p:attrName>style.visibility</p:attrName>
                                        </p:attrNameLst>
                                      </p:cBhvr>
                                      <p:to>
                                        <p:strVal val="hidden"/>
                                      </p:to>
                                    </p:set>
                                  </p:childTnLst>
                                </p:cTn>
                              </p:par>
                              <p:par>
                                <p:cTn id="188" presetID="10" presetClass="entr" presetSubtype="0" fill="hold" grpId="1" nodeType="withEffect">
                                  <p:stCondLst>
                                    <p:cond delay="2250"/>
                                  </p:stCondLst>
                                  <p:childTnLst>
                                    <p:set>
                                      <p:cBhvr>
                                        <p:cTn id="189" dur="1" fill="hold">
                                          <p:stCondLst>
                                            <p:cond delay="0"/>
                                          </p:stCondLst>
                                        </p:cTn>
                                        <p:tgtEl>
                                          <p:spTgt spid="32"/>
                                        </p:tgtEl>
                                        <p:attrNameLst>
                                          <p:attrName>style.visibility</p:attrName>
                                        </p:attrNameLst>
                                      </p:cBhvr>
                                      <p:to>
                                        <p:strVal val="visible"/>
                                      </p:to>
                                    </p:set>
                                    <p:animEffect transition="in" filter="fade">
                                      <p:cBhvr>
                                        <p:cTn id="190" dur="400"/>
                                        <p:tgtEl>
                                          <p:spTgt spid="32"/>
                                        </p:tgtEl>
                                      </p:cBhvr>
                                    </p:animEffect>
                                  </p:childTnLst>
                                </p:cTn>
                              </p:par>
                              <p:par>
                                <p:cTn id="191" presetID="10" presetClass="entr" presetSubtype="0" fill="hold" grpId="1" nodeType="withEffect">
                                  <p:stCondLst>
                                    <p:cond delay="2250"/>
                                  </p:stCondLst>
                                  <p:childTnLst>
                                    <p:set>
                                      <p:cBhvr>
                                        <p:cTn id="192" dur="1" fill="hold">
                                          <p:stCondLst>
                                            <p:cond delay="0"/>
                                          </p:stCondLst>
                                        </p:cTn>
                                        <p:tgtEl>
                                          <p:spTgt spid="27"/>
                                        </p:tgtEl>
                                        <p:attrNameLst>
                                          <p:attrName>style.visibility</p:attrName>
                                        </p:attrNameLst>
                                      </p:cBhvr>
                                      <p:to>
                                        <p:strVal val="visible"/>
                                      </p:to>
                                    </p:set>
                                    <p:animEffect transition="in" filter="fade">
                                      <p:cBhvr>
                                        <p:cTn id="193" dur="400"/>
                                        <p:tgtEl>
                                          <p:spTgt spid="27"/>
                                        </p:tgtEl>
                                      </p:cBhvr>
                                    </p:animEffect>
                                  </p:childTnLst>
                                </p:cTn>
                              </p:par>
                              <p:par>
                                <p:cTn id="194" presetID="10" presetClass="entr" presetSubtype="0" fill="hold" grpId="1" nodeType="withEffect">
                                  <p:stCondLst>
                                    <p:cond delay="2250"/>
                                  </p:stCondLst>
                                  <p:childTnLst>
                                    <p:set>
                                      <p:cBhvr>
                                        <p:cTn id="195" dur="1" fill="hold">
                                          <p:stCondLst>
                                            <p:cond delay="0"/>
                                          </p:stCondLst>
                                        </p:cTn>
                                        <p:tgtEl>
                                          <p:spTgt spid="28"/>
                                        </p:tgtEl>
                                        <p:attrNameLst>
                                          <p:attrName>style.visibility</p:attrName>
                                        </p:attrNameLst>
                                      </p:cBhvr>
                                      <p:to>
                                        <p:strVal val="visible"/>
                                      </p:to>
                                    </p:set>
                                    <p:animEffect transition="in" filter="fade">
                                      <p:cBhvr>
                                        <p:cTn id="196" dur="400"/>
                                        <p:tgtEl>
                                          <p:spTgt spid="28"/>
                                        </p:tgtEl>
                                      </p:cBhvr>
                                    </p:animEffect>
                                  </p:childTnLst>
                                </p:cTn>
                              </p:par>
                              <p:par>
                                <p:cTn id="197" presetID="10" presetClass="entr" presetSubtype="0" fill="hold" grpId="0" nodeType="withEffect">
                                  <p:stCondLst>
                                    <p:cond delay="2250"/>
                                  </p:stCondLst>
                                  <p:childTnLst>
                                    <p:set>
                                      <p:cBhvr>
                                        <p:cTn id="198" dur="1" fill="hold">
                                          <p:stCondLst>
                                            <p:cond delay="0"/>
                                          </p:stCondLst>
                                        </p:cTn>
                                        <p:tgtEl>
                                          <p:spTgt spid="29"/>
                                        </p:tgtEl>
                                        <p:attrNameLst>
                                          <p:attrName>style.visibility</p:attrName>
                                        </p:attrNameLst>
                                      </p:cBhvr>
                                      <p:to>
                                        <p:strVal val="visible"/>
                                      </p:to>
                                    </p:set>
                                    <p:animEffect transition="in" filter="fade">
                                      <p:cBhvr>
                                        <p:cTn id="199" dur="400"/>
                                        <p:tgtEl>
                                          <p:spTgt spid="29"/>
                                        </p:tgtEl>
                                      </p:cBhvr>
                                    </p:animEffect>
                                  </p:childTnLst>
                                </p:cTn>
                              </p:par>
                              <p:par>
                                <p:cTn id="200" presetID="42" presetClass="path" presetSubtype="0" accel="50000" decel="50000" fill="hold" grpId="2" nodeType="withEffect">
                                  <p:stCondLst>
                                    <p:cond delay="2250"/>
                                  </p:stCondLst>
                                  <p:childTnLst>
                                    <p:animMotion origin="layout" path="M -1.11111E-6 2.77556E-17 L -0.19028 0.34537 " pathEditMode="relative" rAng="0" ptsTypes="AA">
                                      <p:cBhvr>
                                        <p:cTn id="201" dur="1250" fill="hold"/>
                                        <p:tgtEl>
                                          <p:spTgt spid="27"/>
                                        </p:tgtEl>
                                        <p:attrNameLst>
                                          <p:attrName>ppt_x</p:attrName>
                                          <p:attrName>ppt_y</p:attrName>
                                        </p:attrNameLst>
                                      </p:cBhvr>
                                      <p:rCtr x="-9514" y="17253"/>
                                    </p:animMotion>
                                  </p:childTnLst>
                                </p:cTn>
                              </p:par>
                              <p:par>
                                <p:cTn id="202" presetID="42" presetClass="path" presetSubtype="0" accel="50000" decel="50000" fill="hold" grpId="2" nodeType="withEffect">
                                  <p:stCondLst>
                                    <p:cond delay="2250"/>
                                  </p:stCondLst>
                                  <p:childTnLst>
                                    <p:animMotion origin="layout" path="M -1.11111E-6 2.77556E-17 L 0.19184 0.33611 " pathEditMode="relative" rAng="0" ptsTypes="AA">
                                      <p:cBhvr>
                                        <p:cTn id="203" dur="1250" fill="hold"/>
                                        <p:tgtEl>
                                          <p:spTgt spid="32"/>
                                        </p:tgtEl>
                                        <p:attrNameLst>
                                          <p:attrName>ppt_x</p:attrName>
                                          <p:attrName>ppt_y</p:attrName>
                                        </p:attrNameLst>
                                      </p:cBhvr>
                                      <p:rCtr x="9583" y="16790"/>
                                    </p:animMotion>
                                  </p:childTnLst>
                                </p:cTn>
                              </p:par>
                              <p:par>
                                <p:cTn id="204" presetID="42" presetClass="path" presetSubtype="0" accel="50000" decel="50000" fill="hold" grpId="2" nodeType="withEffect">
                                  <p:stCondLst>
                                    <p:cond delay="2250"/>
                                  </p:stCondLst>
                                  <p:childTnLst>
                                    <p:animMotion origin="layout" path="M 0.00278 -0.00093 L 0.19184 -0.33673 " pathEditMode="relative" rAng="0" ptsTypes="AA">
                                      <p:cBhvr>
                                        <p:cTn id="205" dur="1250" fill="hold"/>
                                        <p:tgtEl>
                                          <p:spTgt spid="28"/>
                                        </p:tgtEl>
                                        <p:attrNameLst>
                                          <p:attrName>ppt_x</p:attrName>
                                          <p:attrName>ppt_y</p:attrName>
                                        </p:attrNameLst>
                                      </p:cBhvr>
                                      <p:rCtr x="9444" y="-16790"/>
                                    </p:animMotion>
                                  </p:childTnLst>
                                </p:cTn>
                              </p:par>
                              <p:par>
                                <p:cTn id="206" presetID="42" presetClass="path" presetSubtype="0" accel="50000" decel="50000" fill="hold" grpId="1" nodeType="withEffect">
                                  <p:stCondLst>
                                    <p:cond delay="2250"/>
                                  </p:stCondLst>
                                  <p:childTnLst>
                                    <p:animMotion origin="layout" path="M -0.00503 -0.00093 L -0.18906 -0.3358 " pathEditMode="relative" rAng="0" ptsTypes="AA">
                                      <p:cBhvr>
                                        <p:cTn id="207" dur="1250" fill="hold"/>
                                        <p:tgtEl>
                                          <p:spTgt spid="29"/>
                                        </p:tgtEl>
                                        <p:attrNameLst>
                                          <p:attrName>ppt_x</p:attrName>
                                          <p:attrName>ppt_y</p:attrName>
                                        </p:attrNameLst>
                                      </p:cBhvr>
                                      <p:rCtr x="-9201" y="-16759"/>
                                    </p:animMotion>
                                  </p:childTnLst>
                                </p:cTn>
                              </p:par>
                              <p:par>
                                <p:cTn id="208" presetID="10" presetClass="entr" presetSubtype="0" fill="hold" grpId="0" nodeType="withEffect">
                                  <p:stCondLst>
                                    <p:cond delay="2475"/>
                                  </p:stCondLst>
                                  <p:iterate type="lt">
                                    <p:tmPct val="10000"/>
                                  </p:iterate>
                                  <p:childTnLst>
                                    <p:set>
                                      <p:cBhvr>
                                        <p:cTn id="209" dur="1" fill="hold">
                                          <p:stCondLst>
                                            <p:cond delay="0"/>
                                          </p:stCondLst>
                                        </p:cTn>
                                        <p:tgtEl>
                                          <p:spTgt spid="46"/>
                                        </p:tgtEl>
                                        <p:attrNameLst>
                                          <p:attrName>style.visibility</p:attrName>
                                        </p:attrNameLst>
                                      </p:cBhvr>
                                      <p:to>
                                        <p:strVal val="visible"/>
                                      </p:to>
                                    </p:set>
                                    <p:animEffect transition="in" filter="fade">
                                      <p:cBhvr>
                                        <p:cTn id="210" dur="750"/>
                                        <p:tgtEl>
                                          <p:spTgt spid="46"/>
                                        </p:tgtEl>
                                      </p:cBhvr>
                                    </p:animEffect>
                                  </p:childTnLst>
                                </p:cTn>
                              </p:par>
                              <p:par>
                                <p:cTn id="211" presetID="22" presetClass="entr" presetSubtype="1" fill="hold" nodeType="withEffect">
                                  <p:stCondLst>
                                    <p:cond delay="2750"/>
                                  </p:stCondLst>
                                  <p:childTnLst>
                                    <p:set>
                                      <p:cBhvr>
                                        <p:cTn id="212" dur="1" fill="hold">
                                          <p:stCondLst>
                                            <p:cond delay="0"/>
                                          </p:stCondLst>
                                        </p:cTn>
                                        <p:tgtEl>
                                          <p:spTgt spid="3"/>
                                        </p:tgtEl>
                                        <p:attrNameLst>
                                          <p:attrName>style.visibility</p:attrName>
                                        </p:attrNameLst>
                                      </p:cBhvr>
                                      <p:to>
                                        <p:strVal val="visible"/>
                                      </p:to>
                                    </p:set>
                                    <p:animEffect transition="in" filter="wipe(up)">
                                      <p:cBhvr>
                                        <p:cTn id="213" dur="500"/>
                                        <p:tgtEl>
                                          <p:spTgt spid="3"/>
                                        </p:tgtEl>
                                      </p:cBhvr>
                                    </p:animEffect>
                                  </p:childTnLst>
                                </p:cTn>
                              </p:par>
                              <p:par>
                                <p:cTn id="214" presetID="22" presetClass="entr" presetSubtype="1" fill="hold" nodeType="withEffect">
                                  <p:stCondLst>
                                    <p:cond delay="2750"/>
                                  </p:stCondLst>
                                  <p:childTnLst>
                                    <p:set>
                                      <p:cBhvr>
                                        <p:cTn id="215" dur="1" fill="hold">
                                          <p:stCondLst>
                                            <p:cond delay="0"/>
                                          </p:stCondLst>
                                        </p:cTn>
                                        <p:tgtEl>
                                          <p:spTgt spid="39"/>
                                        </p:tgtEl>
                                        <p:attrNameLst>
                                          <p:attrName>style.visibility</p:attrName>
                                        </p:attrNameLst>
                                      </p:cBhvr>
                                      <p:to>
                                        <p:strVal val="visible"/>
                                      </p:to>
                                    </p:set>
                                    <p:animEffect transition="in" filter="wipe(up)">
                                      <p:cBhvr>
                                        <p:cTn id="216" dur="500"/>
                                        <p:tgtEl>
                                          <p:spTgt spid="39"/>
                                        </p:tgtEl>
                                      </p:cBhvr>
                                    </p:animEffect>
                                  </p:childTnLst>
                                </p:cTn>
                              </p:par>
                              <p:par>
                                <p:cTn id="217" presetID="22" presetClass="entr" presetSubtype="4" fill="hold" nodeType="withEffect">
                                  <p:stCondLst>
                                    <p:cond delay="2750"/>
                                  </p:stCondLst>
                                  <p:childTnLst>
                                    <p:set>
                                      <p:cBhvr>
                                        <p:cTn id="218" dur="1" fill="hold">
                                          <p:stCondLst>
                                            <p:cond delay="0"/>
                                          </p:stCondLst>
                                        </p:cTn>
                                        <p:tgtEl>
                                          <p:spTgt spid="19"/>
                                        </p:tgtEl>
                                        <p:attrNameLst>
                                          <p:attrName>style.visibility</p:attrName>
                                        </p:attrNameLst>
                                      </p:cBhvr>
                                      <p:to>
                                        <p:strVal val="visible"/>
                                      </p:to>
                                    </p:set>
                                    <p:animEffect transition="in" filter="wipe(down)">
                                      <p:cBhvr>
                                        <p:cTn id="219" dur="500"/>
                                        <p:tgtEl>
                                          <p:spTgt spid="19"/>
                                        </p:tgtEl>
                                      </p:cBhvr>
                                    </p:animEffect>
                                  </p:childTnLst>
                                </p:cTn>
                              </p:par>
                              <p:par>
                                <p:cTn id="220" presetID="22" presetClass="entr" presetSubtype="4" fill="hold" nodeType="withEffect">
                                  <p:stCondLst>
                                    <p:cond delay="2750"/>
                                  </p:stCondLst>
                                  <p:childTnLst>
                                    <p:set>
                                      <p:cBhvr>
                                        <p:cTn id="221" dur="1" fill="hold">
                                          <p:stCondLst>
                                            <p:cond delay="0"/>
                                          </p:stCondLst>
                                        </p:cTn>
                                        <p:tgtEl>
                                          <p:spTgt spid="30"/>
                                        </p:tgtEl>
                                        <p:attrNameLst>
                                          <p:attrName>style.visibility</p:attrName>
                                        </p:attrNameLst>
                                      </p:cBhvr>
                                      <p:to>
                                        <p:strVal val="visible"/>
                                      </p:to>
                                    </p:set>
                                    <p:animEffect transition="in" filter="wipe(down)">
                                      <p:cBhvr>
                                        <p:cTn id="222" dur="500"/>
                                        <p:tgtEl>
                                          <p:spTgt spid="30"/>
                                        </p:tgtEl>
                                      </p:cBhvr>
                                    </p:animEffect>
                                  </p:childTnLst>
                                </p:cTn>
                              </p:par>
                              <p:par>
                                <p:cTn id="223" presetID="10" presetClass="exit" presetSubtype="0" fill="hold" grpId="3" nodeType="withEffect">
                                  <p:stCondLst>
                                    <p:cond delay="3000"/>
                                  </p:stCondLst>
                                  <p:childTnLst>
                                    <p:animEffect transition="out" filter="fade">
                                      <p:cBhvr>
                                        <p:cTn id="224" dur="400"/>
                                        <p:tgtEl>
                                          <p:spTgt spid="32"/>
                                        </p:tgtEl>
                                      </p:cBhvr>
                                    </p:animEffect>
                                    <p:set>
                                      <p:cBhvr>
                                        <p:cTn id="225" dur="1" fill="hold">
                                          <p:stCondLst>
                                            <p:cond delay="399"/>
                                          </p:stCondLst>
                                        </p:cTn>
                                        <p:tgtEl>
                                          <p:spTgt spid="32"/>
                                        </p:tgtEl>
                                        <p:attrNameLst>
                                          <p:attrName>style.visibility</p:attrName>
                                        </p:attrNameLst>
                                      </p:cBhvr>
                                      <p:to>
                                        <p:strVal val="hidden"/>
                                      </p:to>
                                    </p:set>
                                  </p:childTnLst>
                                </p:cTn>
                              </p:par>
                              <p:par>
                                <p:cTn id="226" presetID="10" presetClass="exit" presetSubtype="0" fill="hold" grpId="3" nodeType="withEffect">
                                  <p:stCondLst>
                                    <p:cond delay="3000"/>
                                  </p:stCondLst>
                                  <p:childTnLst>
                                    <p:animEffect transition="out" filter="fade">
                                      <p:cBhvr>
                                        <p:cTn id="227" dur="400"/>
                                        <p:tgtEl>
                                          <p:spTgt spid="27"/>
                                        </p:tgtEl>
                                      </p:cBhvr>
                                    </p:animEffect>
                                    <p:set>
                                      <p:cBhvr>
                                        <p:cTn id="228" dur="1" fill="hold">
                                          <p:stCondLst>
                                            <p:cond delay="399"/>
                                          </p:stCondLst>
                                        </p:cTn>
                                        <p:tgtEl>
                                          <p:spTgt spid="27"/>
                                        </p:tgtEl>
                                        <p:attrNameLst>
                                          <p:attrName>style.visibility</p:attrName>
                                        </p:attrNameLst>
                                      </p:cBhvr>
                                      <p:to>
                                        <p:strVal val="hidden"/>
                                      </p:to>
                                    </p:set>
                                  </p:childTnLst>
                                </p:cTn>
                              </p:par>
                              <p:par>
                                <p:cTn id="229" presetID="10" presetClass="exit" presetSubtype="0" fill="hold" grpId="3" nodeType="withEffect">
                                  <p:stCondLst>
                                    <p:cond delay="3000"/>
                                  </p:stCondLst>
                                  <p:childTnLst>
                                    <p:animEffect transition="out" filter="fade">
                                      <p:cBhvr>
                                        <p:cTn id="230" dur="400"/>
                                        <p:tgtEl>
                                          <p:spTgt spid="28"/>
                                        </p:tgtEl>
                                      </p:cBhvr>
                                    </p:animEffect>
                                    <p:set>
                                      <p:cBhvr>
                                        <p:cTn id="231" dur="1" fill="hold">
                                          <p:stCondLst>
                                            <p:cond delay="399"/>
                                          </p:stCondLst>
                                        </p:cTn>
                                        <p:tgtEl>
                                          <p:spTgt spid="28"/>
                                        </p:tgtEl>
                                        <p:attrNameLst>
                                          <p:attrName>style.visibility</p:attrName>
                                        </p:attrNameLst>
                                      </p:cBhvr>
                                      <p:to>
                                        <p:strVal val="hidden"/>
                                      </p:to>
                                    </p:set>
                                  </p:childTnLst>
                                </p:cTn>
                              </p:par>
                              <p:par>
                                <p:cTn id="232" presetID="10" presetClass="exit" presetSubtype="0" fill="hold" grpId="2" nodeType="withEffect">
                                  <p:stCondLst>
                                    <p:cond delay="3000"/>
                                  </p:stCondLst>
                                  <p:childTnLst>
                                    <p:animEffect transition="out" filter="fade">
                                      <p:cBhvr>
                                        <p:cTn id="233" dur="400"/>
                                        <p:tgtEl>
                                          <p:spTgt spid="29"/>
                                        </p:tgtEl>
                                      </p:cBhvr>
                                    </p:animEffect>
                                    <p:set>
                                      <p:cBhvr>
                                        <p:cTn id="234" dur="1" fill="hold">
                                          <p:stCondLst>
                                            <p:cond delay="399"/>
                                          </p:stCondLst>
                                        </p:cTn>
                                        <p:tgtEl>
                                          <p:spTgt spid="29"/>
                                        </p:tgtEl>
                                        <p:attrNameLst>
                                          <p:attrName>style.visibility</p:attrName>
                                        </p:attrNameLst>
                                      </p:cBhvr>
                                      <p:to>
                                        <p:strVal val="hidden"/>
                                      </p:to>
                                    </p:set>
                                  </p:childTnLst>
                                </p:cTn>
                              </p:par>
                              <p:par>
                                <p:cTn id="235" presetID="1" presetClass="exit" presetSubtype="0" fill="hold" nodeType="withEffect">
                                  <p:stCondLst>
                                    <p:cond delay="3400"/>
                                  </p:stCondLst>
                                  <p:childTnLst>
                                    <p:set>
                                      <p:cBhvr>
                                        <p:cTn id="236" dur="1" fill="hold">
                                          <p:stCondLst>
                                            <p:cond delay="0"/>
                                          </p:stCondLst>
                                        </p:cTn>
                                        <p:tgtEl>
                                          <p:spTgt spid="39"/>
                                        </p:tgtEl>
                                        <p:attrNameLst>
                                          <p:attrName>style.visibility</p:attrName>
                                        </p:attrNameLst>
                                      </p:cBhvr>
                                      <p:to>
                                        <p:strVal val="hidden"/>
                                      </p:to>
                                    </p:set>
                                  </p:childTnLst>
                                </p:cTn>
                              </p:par>
                              <p:par>
                                <p:cTn id="237" presetID="1" presetClass="exit" presetSubtype="0" fill="hold" nodeType="withEffect">
                                  <p:stCondLst>
                                    <p:cond delay="3400"/>
                                  </p:stCondLst>
                                  <p:childTnLst>
                                    <p:set>
                                      <p:cBhvr>
                                        <p:cTn id="238" dur="1" fill="hold">
                                          <p:stCondLst>
                                            <p:cond delay="0"/>
                                          </p:stCondLst>
                                        </p:cTn>
                                        <p:tgtEl>
                                          <p:spTgt spid="19"/>
                                        </p:tgtEl>
                                        <p:attrNameLst>
                                          <p:attrName>style.visibility</p:attrName>
                                        </p:attrNameLst>
                                      </p:cBhvr>
                                      <p:to>
                                        <p:strVal val="hidden"/>
                                      </p:to>
                                    </p:set>
                                  </p:childTnLst>
                                </p:cTn>
                              </p:par>
                              <p:par>
                                <p:cTn id="239" presetID="1" presetClass="exit" presetSubtype="0" fill="hold" nodeType="withEffect">
                                  <p:stCondLst>
                                    <p:cond delay="3400"/>
                                  </p:stCondLst>
                                  <p:childTnLst>
                                    <p:set>
                                      <p:cBhvr>
                                        <p:cTn id="240" dur="1" fill="hold">
                                          <p:stCondLst>
                                            <p:cond delay="0"/>
                                          </p:stCondLst>
                                        </p:cTn>
                                        <p:tgtEl>
                                          <p:spTgt spid="30"/>
                                        </p:tgtEl>
                                        <p:attrNameLst>
                                          <p:attrName>style.visibility</p:attrName>
                                        </p:attrNameLst>
                                      </p:cBhvr>
                                      <p:to>
                                        <p:strVal val="hidden"/>
                                      </p:to>
                                    </p:set>
                                  </p:childTnLst>
                                </p:cTn>
                              </p:par>
                              <p:par>
                                <p:cTn id="241" presetID="1" presetClass="exit" presetSubtype="0" fill="hold" nodeType="withEffect">
                                  <p:stCondLst>
                                    <p:cond delay="3400"/>
                                  </p:stCondLst>
                                  <p:childTnLst>
                                    <p:set>
                                      <p:cBhvr>
                                        <p:cTn id="242" dur="1" fill="hold">
                                          <p:stCondLst>
                                            <p:cond delay="0"/>
                                          </p:stCondLst>
                                        </p:cTn>
                                        <p:tgtEl>
                                          <p:spTgt spid="15"/>
                                        </p:tgtEl>
                                        <p:attrNameLst>
                                          <p:attrName>style.visibility</p:attrName>
                                        </p:attrNameLst>
                                      </p:cBhvr>
                                      <p:to>
                                        <p:strVal val="hidden"/>
                                      </p:to>
                                    </p:set>
                                  </p:childTnLst>
                                </p:cTn>
                              </p:par>
                              <p:par>
                                <p:cTn id="243" presetID="1" presetClass="exit" presetSubtype="0" fill="hold" nodeType="withEffect">
                                  <p:stCondLst>
                                    <p:cond delay="3400"/>
                                  </p:stCondLst>
                                  <p:childTnLst>
                                    <p:set>
                                      <p:cBhvr>
                                        <p:cTn id="244" dur="1" fill="hold">
                                          <p:stCondLst>
                                            <p:cond delay="0"/>
                                          </p:stCondLst>
                                        </p:cTn>
                                        <p:tgtEl>
                                          <p:spTgt spid="3"/>
                                        </p:tgtEl>
                                        <p:attrNameLst>
                                          <p:attrName>style.visibility</p:attrName>
                                        </p:attrNameLst>
                                      </p:cBhvr>
                                      <p:to>
                                        <p:strVal val="hidden"/>
                                      </p:to>
                                    </p:set>
                                  </p:childTnLst>
                                </p:cTn>
                              </p:par>
                              <p:par>
                                <p:cTn id="245" presetID="1" presetClass="entr" presetSubtype="0" fill="hold" grpId="0" nodeType="withEffect">
                                  <p:stCondLst>
                                    <p:cond delay="3400"/>
                                  </p:stCondLst>
                                  <p:childTnLst>
                                    <p:set>
                                      <p:cBhvr>
                                        <p:cTn id="246" dur="1" fill="hold">
                                          <p:stCondLst>
                                            <p:cond delay="0"/>
                                          </p:stCondLst>
                                        </p:cTn>
                                        <p:tgtEl>
                                          <p:spTgt spid="12"/>
                                        </p:tgtEl>
                                        <p:attrNameLst>
                                          <p:attrName>style.visibility</p:attrName>
                                        </p:attrNameLst>
                                      </p:cBhvr>
                                      <p:to>
                                        <p:strVal val="visible"/>
                                      </p:to>
                                    </p:set>
                                  </p:childTnLst>
                                </p:cTn>
                              </p:par>
                              <p:par>
                                <p:cTn id="247" presetID="6" presetClass="emph" presetSubtype="0" fill="hold" grpId="1" nodeType="withEffect">
                                  <p:stCondLst>
                                    <p:cond delay="3400"/>
                                  </p:stCondLst>
                                  <p:childTnLst>
                                    <p:animScale>
                                      <p:cBhvr>
                                        <p:cTn id="248" dur="3000" fill="hold"/>
                                        <p:tgtEl>
                                          <p:spTgt spid="12"/>
                                        </p:tgtEl>
                                      </p:cBhvr>
                                      <p:by x="130000" y="130000"/>
                                    </p:animScale>
                                  </p:childTnLst>
                                </p:cTn>
                              </p:par>
                              <p:par>
                                <p:cTn id="249" presetID="7" presetClass="emph" presetSubtype="2" fill="hold" nodeType="withEffect">
                                  <p:stCondLst>
                                    <p:cond delay="3400"/>
                                  </p:stCondLst>
                                  <p:childTnLst>
                                    <p:animClr clrSpc="rgb" dir="cw">
                                      <p:cBhvr>
                                        <p:cTn id="250" dur="3000" fill="hold"/>
                                        <p:tgtEl>
                                          <p:spTgt spid="12"/>
                                        </p:tgtEl>
                                        <p:attrNameLst>
                                          <p:attrName>stroke.color</p:attrName>
                                        </p:attrNameLst>
                                      </p:cBhvr>
                                      <p:to>
                                        <a:srgbClr val="BFBFBF"/>
                                      </p:to>
                                    </p:animClr>
                                    <p:set>
                                      <p:cBhvr>
                                        <p:cTn id="251" dur="3000" fill="hold"/>
                                        <p:tgtEl>
                                          <p:spTgt spid="12"/>
                                        </p:tgtEl>
                                        <p:attrNameLst>
                                          <p:attrName>stroke.on</p:attrName>
                                        </p:attrNameLst>
                                      </p:cBhvr>
                                      <p:to>
                                        <p:strVal val="true"/>
                                      </p:to>
                                    </p:set>
                                  </p:childTnLst>
                                </p:cTn>
                              </p:par>
                              <p:par>
                                <p:cTn id="252" presetID="10" presetClass="exit" presetSubtype="0" fill="hold" grpId="2" nodeType="withEffect">
                                  <p:stCondLst>
                                    <p:cond delay="3400"/>
                                  </p:stCondLst>
                                  <p:childTnLst>
                                    <p:animEffect transition="out" filter="fade">
                                      <p:cBhvr>
                                        <p:cTn id="253" dur="3000"/>
                                        <p:tgtEl>
                                          <p:spTgt spid="12"/>
                                        </p:tgtEl>
                                      </p:cBhvr>
                                    </p:animEffect>
                                    <p:set>
                                      <p:cBhvr>
                                        <p:cTn id="254" dur="1" fill="hold">
                                          <p:stCondLst>
                                            <p:cond delay="2999"/>
                                          </p:stCondLst>
                                        </p:cTn>
                                        <p:tgtEl>
                                          <p:spTgt spid="12"/>
                                        </p:tgtEl>
                                        <p:attrNameLst>
                                          <p:attrName>style.visibility</p:attrName>
                                        </p:attrNameLst>
                                      </p:cBhvr>
                                      <p:to>
                                        <p:strVal val="hidden"/>
                                      </p:to>
                                    </p:set>
                                  </p:childTnLst>
                                </p:cTn>
                              </p:par>
                              <p:par>
                                <p:cTn id="255" presetID="10" presetClass="entr" presetSubtype="0" fill="hold" grpId="0" nodeType="withEffect">
                                  <p:stCondLst>
                                    <p:cond delay="3000"/>
                                  </p:stCondLst>
                                  <p:childTnLst>
                                    <p:set>
                                      <p:cBhvr>
                                        <p:cTn id="256" dur="1" fill="hold">
                                          <p:stCondLst>
                                            <p:cond delay="0"/>
                                          </p:stCondLst>
                                        </p:cTn>
                                        <p:tgtEl>
                                          <p:spTgt spid="2"/>
                                        </p:tgtEl>
                                        <p:attrNameLst>
                                          <p:attrName>style.visibility</p:attrName>
                                        </p:attrNameLst>
                                      </p:cBhvr>
                                      <p:to>
                                        <p:strVal val="visible"/>
                                      </p:to>
                                    </p:set>
                                    <p:animEffect transition="in" filter="fade">
                                      <p:cBhvr>
                                        <p:cTn id="257" dur="400"/>
                                        <p:tgtEl>
                                          <p:spTgt spid="2"/>
                                        </p:tgtEl>
                                      </p:cBhvr>
                                    </p:animEffect>
                                  </p:childTnLst>
                                </p:cTn>
                              </p:par>
                              <p:par>
                                <p:cTn id="258" presetID="10" presetClass="entr" presetSubtype="0" fill="hold" grpId="0" nodeType="withEffect">
                                  <p:stCondLst>
                                    <p:cond delay="3000"/>
                                  </p:stCondLst>
                                  <p:childTnLst>
                                    <p:set>
                                      <p:cBhvr>
                                        <p:cTn id="259" dur="1" fill="hold">
                                          <p:stCondLst>
                                            <p:cond delay="0"/>
                                          </p:stCondLst>
                                        </p:cTn>
                                        <p:tgtEl>
                                          <p:spTgt spid="41"/>
                                        </p:tgtEl>
                                        <p:attrNameLst>
                                          <p:attrName>style.visibility</p:attrName>
                                        </p:attrNameLst>
                                      </p:cBhvr>
                                      <p:to>
                                        <p:strVal val="visible"/>
                                      </p:to>
                                    </p:set>
                                    <p:animEffect transition="in" filter="fade">
                                      <p:cBhvr>
                                        <p:cTn id="260" dur="400"/>
                                        <p:tgtEl>
                                          <p:spTgt spid="41"/>
                                        </p:tgtEl>
                                      </p:cBhvr>
                                    </p:animEffect>
                                  </p:childTnLst>
                                </p:cTn>
                              </p:par>
                              <p:par>
                                <p:cTn id="261" presetID="10" presetClass="entr" presetSubtype="0" fill="hold" grpId="0" nodeType="withEffect">
                                  <p:stCondLst>
                                    <p:cond delay="3000"/>
                                  </p:stCondLst>
                                  <p:childTnLst>
                                    <p:set>
                                      <p:cBhvr>
                                        <p:cTn id="262" dur="1" fill="hold">
                                          <p:stCondLst>
                                            <p:cond delay="0"/>
                                          </p:stCondLst>
                                        </p:cTn>
                                        <p:tgtEl>
                                          <p:spTgt spid="47"/>
                                        </p:tgtEl>
                                        <p:attrNameLst>
                                          <p:attrName>style.visibility</p:attrName>
                                        </p:attrNameLst>
                                      </p:cBhvr>
                                      <p:to>
                                        <p:strVal val="visible"/>
                                      </p:to>
                                    </p:set>
                                    <p:animEffect transition="in" filter="fade">
                                      <p:cBhvr>
                                        <p:cTn id="263" dur="400"/>
                                        <p:tgtEl>
                                          <p:spTgt spid="47"/>
                                        </p:tgtEl>
                                      </p:cBhvr>
                                    </p:animEffect>
                                  </p:childTnLst>
                                </p:cTn>
                              </p:par>
                              <p:par>
                                <p:cTn id="264" presetID="10" presetClass="entr" presetSubtype="0" fill="hold" grpId="0" nodeType="withEffect">
                                  <p:stCondLst>
                                    <p:cond delay="3000"/>
                                  </p:stCondLst>
                                  <p:childTnLst>
                                    <p:set>
                                      <p:cBhvr>
                                        <p:cTn id="265" dur="1" fill="hold">
                                          <p:stCondLst>
                                            <p:cond delay="0"/>
                                          </p:stCondLst>
                                        </p:cTn>
                                        <p:tgtEl>
                                          <p:spTgt spid="45"/>
                                        </p:tgtEl>
                                        <p:attrNameLst>
                                          <p:attrName>style.visibility</p:attrName>
                                        </p:attrNameLst>
                                      </p:cBhvr>
                                      <p:to>
                                        <p:strVal val="visible"/>
                                      </p:to>
                                    </p:set>
                                    <p:animEffect transition="in" filter="fade">
                                      <p:cBhvr>
                                        <p:cTn id="266" dur="400"/>
                                        <p:tgtEl>
                                          <p:spTgt spid="45"/>
                                        </p:tgtEl>
                                      </p:cBhvr>
                                    </p:animEffect>
                                  </p:childTnLst>
                                </p:cTn>
                              </p:par>
                              <p:par>
                                <p:cTn id="267" presetID="10" presetClass="entr" presetSubtype="0" fill="hold" grpId="0" nodeType="withEffect">
                                  <p:stCondLst>
                                    <p:cond delay="3000"/>
                                  </p:stCondLst>
                                  <p:childTnLst>
                                    <p:set>
                                      <p:cBhvr>
                                        <p:cTn id="268" dur="1" fill="hold">
                                          <p:stCondLst>
                                            <p:cond delay="0"/>
                                          </p:stCondLst>
                                        </p:cTn>
                                        <p:tgtEl>
                                          <p:spTgt spid="44"/>
                                        </p:tgtEl>
                                        <p:attrNameLst>
                                          <p:attrName>style.visibility</p:attrName>
                                        </p:attrNameLst>
                                      </p:cBhvr>
                                      <p:to>
                                        <p:strVal val="visible"/>
                                      </p:to>
                                    </p:set>
                                    <p:animEffect transition="in" filter="fade">
                                      <p:cBhvr>
                                        <p:cTn id="269" dur="400"/>
                                        <p:tgtEl>
                                          <p:spTgt spid="44"/>
                                        </p:tgtEl>
                                      </p:cBhvr>
                                    </p:animEffect>
                                  </p:childTnLst>
                                </p:cTn>
                              </p:par>
                              <p:par>
                                <p:cTn id="270" presetID="10" presetClass="entr" presetSubtype="0" fill="hold" grpId="0" nodeType="withEffect">
                                  <p:stCondLst>
                                    <p:cond delay="3000"/>
                                  </p:stCondLst>
                                  <p:childTnLst>
                                    <p:set>
                                      <p:cBhvr>
                                        <p:cTn id="271" dur="1" fill="hold">
                                          <p:stCondLst>
                                            <p:cond delay="0"/>
                                          </p:stCondLst>
                                        </p:cTn>
                                        <p:tgtEl>
                                          <p:spTgt spid="43"/>
                                        </p:tgtEl>
                                        <p:attrNameLst>
                                          <p:attrName>style.visibility</p:attrName>
                                        </p:attrNameLst>
                                      </p:cBhvr>
                                      <p:to>
                                        <p:strVal val="visible"/>
                                      </p:to>
                                    </p:set>
                                    <p:animEffect transition="in" filter="fade">
                                      <p:cBhvr>
                                        <p:cTn id="272" dur="400"/>
                                        <p:tgtEl>
                                          <p:spTgt spid="43"/>
                                        </p:tgtEl>
                                      </p:cBhvr>
                                    </p:animEffect>
                                  </p:childTnLst>
                                </p:cTn>
                              </p:par>
                              <p:par>
                                <p:cTn id="273" presetID="42" presetClass="path" presetSubtype="0" accel="50000" decel="50000" fill="hold" grpId="1" nodeType="withEffect">
                                  <p:stCondLst>
                                    <p:cond delay="3000"/>
                                  </p:stCondLst>
                                  <p:childTnLst>
                                    <p:animMotion origin="layout" path="M 8.33333E-7 -1.60494E-6 L -0.07604 0.27654 " pathEditMode="relative" rAng="0" ptsTypes="AA">
                                      <p:cBhvr>
                                        <p:cTn id="274" dur="1250" fill="hold"/>
                                        <p:tgtEl>
                                          <p:spTgt spid="2"/>
                                        </p:tgtEl>
                                        <p:attrNameLst>
                                          <p:attrName>ppt_x</p:attrName>
                                          <p:attrName>ppt_y</p:attrName>
                                        </p:attrNameLst>
                                      </p:cBhvr>
                                      <p:rCtr x="-3802" y="13827"/>
                                    </p:animMotion>
                                  </p:childTnLst>
                                </p:cTn>
                              </p:par>
                              <p:par>
                                <p:cTn id="275" presetID="63" presetClass="path" presetSubtype="0" accel="50000" decel="50000" fill="hold" grpId="1" nodeType="withEffect">
                                  <p:stCondLst>
                                    <p:cond delay="3000"/>
                                  </p:stCondLst>
                                  <p:childTnLst>
                                    <p:animMotion origin="layout" path="M 8.33333E-7 -1.60494E-6 L 0.20243 0.00031 " pathEditMode="relative" rAng="0" ptsTypes="AA">
                                      <p:cBhvr>
                                        <p:cTn id="276" dur="1250" fill="hold"/>
                                        <p:tgtEl>
                                          <p:spTgt spid="41"/>
                                        </p:tgtEl>
                                        <p:attrNameLst>
                                          <p:attrName>ppt_x</p:attrName>
                                          <p:attrName>ppt_y</p:attrName>
                                        </p:attrNameLst>
                                      </p:cBhvr>
                                      <p:rCtr x="10122" y="0"/>
                                    </p:animMotion>
                                  </p:childTnLst>
                                </p:cTn>
                              </p:par>
                              <p:par>
                                <p:cTn id="277" presetID="42" presetClass="path" presetSubtype="0" accel="50000" decel="50000" fill="hold" grpId="1" nodeType="withEffect">
                                  <p:stCondLst>
                                    <p:cond delay="3000"/>
                                  </p:stCondLst>
                                  <p:childTnLst>
                                    <p:animMotion origin="layout" path="M 1.38889E-6 1.11022E-16 L 0.06441 0.22037 " pathEditMode="relative" rAng="0" ptsTypes="AA">
                                      <p:cBhvr>
                                        <p:cTn id="278" dur="1250" fill="hold"/>
                                        <p:tgtEl>
                                          <p:spTgt spid="45"/>
                                        </p:tgtEl>
                                        <p:attrNameLst>
                                          <p:attrName>ppt_x</p:attrName>
                                          <p:attrName>ppt_y</p:attrName>
                                        </p:attrNameLst>
                                      </p:cBhvr>
                                      <p:rCtr x="3212" y="11019"/>
                                    </p:animMotion>
                                  </p:childTnLst>
                                </p:cTn>
                              </p:par>
                              <p:par>
                                <p:cTn id="279" presetID="42" presetClass="path" presetSubtype="0" accel="50000" decel="50000" fill="hold" grpId="1" nodeType="withEffect">
                                  <p:stCondLst>
                                    <p:cond delay="3000"/>
                                  </p:stCondLst>
                                  <p:childTnLst>
                                    <p:animMotion origin="layout" path="M 4.44444E-6 3.95062E-6 L -0.20417 0.0003 " pathEditMode="relative" rAng="0" ptsTypes="AA">
                                      <p:cBhvr>
                                        <p:cTn id="280" dur="1250" fill="hold"/>
                                        <p:tgtEl>
                                          <p:spTgt spid="43"/>
                                        </p:tgtEl>
                                        <p:attrNameLst>
                                          <p:attrName>ppt_x</p:attrName>
                                          <p:attrName>ppt_y</p:attrName>
                                        </p:attrNameLst>
                                      </p:cBhvr>
                                      <p:rCtr x="-10208" y="0"/>
                                    </p:animMotion>
                                  </p:childTnLst>
                                </p:cTn>
                              </p:par>
                              <p:par>
                                <p:cTn id="281" presetID="64" presetClass="path" presetSubtype="0" accel="50000" decel="50000" fill="hold" grpId="1" nodeType="withEffect">
                                  <p:stCondLst>
                                    <p:cond delay="3000"/>
                                  </p:stCondLst>
                                  <p:childTnLst>
                                    <p:animMotion origin="layout" path="M 4.16667E-6 -3.33333E-6 L 0.07638 -0.2787 " pathEditMode="relative" rAng="0" ptsTypes="AA">
                                      <p:cBhvr>
                                        <p:cTn id="282" dur="1250" fill="hold"/>
                                        <p:tgtEl>
                                          <p:spTgt spid="44"/>
                                        </p:tgtEl>
                                        <p:attrNameLst>
                                          <p:attrName>ppt_x</p:attrName>
                                          <p:attrName>ppt_y</p:attrName>
                                        </p:attrNameLst>
                                      </p:cBhvr>
                                      <p:rCtr x="3819" y="-13951"/>
                                    </p:animMotion>
                                  </p:childTnLst>
                                </p:cTn>
                              </p:par>
                              <p:par>
                                <p:cTn id="283" presetID="42" presetClass="path" presetSubtype="0" accel="50000" decel="50000" fill="hold" grpId="1" nodeType="withEffect">
                                  <p:stCondLst>
                                    <p:cond delay="3000"/>
                                  </p:stCondLst>
                                  <p:childTnLst>
                                    <p:animMotion origin="layout" path="M 1.94444E-6 -3.33333E-6 L -0.06129 -0.21635 " pathEditMode="relative" rAng="0" ptsTypes="AA">
                                      <p:cBhvr>
                                        <p:cTn id="284" dur="1250" fill="hold"/>
                                        <p:tgtEl>
                                          <p:spTgt spid="47"/>
                                        </p:tgtEl>
                                        <p:attrNameLst>
                                          <p:attrName>ppt_x</p:attrName>
                                          <p:attrName>ppt_y</p:attrName>
                                        </p:attrNameLst>
                                      </p:cBhvr>
                                      <p:rCtr x="-3073" y="-10833"/>
                                    </p:animMotion>
                                  </p:childTnLst>
                                </p:cTn>
                              </p:par>
                              <p:par>
                                <p:cTn id="285" presetID="22" presetClass="entr" presetSubtype="1" fill="hold" nodeType="withEffect">
                                  <p:stCondLst>
                                    <p:cond delay="3500"/>
                                  </p:stCondLst>
                                  <p:childTnLst>
                                    <p:set>
                                      <p:cBhvr>
                                        <p:cTn id="286" dur="1" fill="hold">
                                          <p:stCondLst>
                                            <p:cond delay="0"/>
                                          </p:stCondLst>
                                        </p:cTn>
                                        <p:tgtEl>
                                          <p:spTgt spid="104"/>
                                        </p:tgtEl>
                                        <p:attrNameLst>
                                          <p:attrName>style.visibility</p:attrName>
                                        </p:attrNameLst>
                                      </p:cBhvr>
                                      <p:to>
                                        <p:strVal val="visible"/>
                                      </p:to>
                                    </p:set>
                                    <p:animEffect transition="in" filter="wipe(up)">
                                      <p:cBhvr>
                                        <p:cTn id="287" dur="500"/>
                                        <p:tgtEl>
                                          <p:spTgt spid="104"/>
                                        </p:tgtEl>
                                      </p:cBhvr>
                                    </p:animEffect>
                                  </p:childTnLst>
                                </p:cTn>
                              </p:par>
                              <p:par>
                                <p:cTn id="288" presetID="22" presetClass="entr" presetSubtype="8" fill="hold" nodeType="withEffect">
                                  <p:stCondLst>
                                    <p:cond delay="3500"/>
                                  </p:stCondLst>
                                  <p:childTnLst>
                                    <p:set>
                                      <p:cBhvr>
                                        <p:cTn id="289" dur="1" fill="hold">
                                          <p:stCondLst>
                                            <p:cond delay="0"/>
                                          </p:stCondLst>
                                        </p:cTn>
                                        <p:tgtEl>
                                          <p:spTgt spid="14"/>
                                        </p:tgtEl>
                                        <p:attrNameLst>
                                          <p:attrName>style.visibility</p:attrName>
                                        </p:attrNameLst>
                                      </p:cBhvr>
                                      <p:to>
                                        <p:strVal val="visible"/>
                                      </p:to>
                                    </p:set>
                                    <p:animEffect transition="in" filter="wipe(left)">
                                      <p:cBhvr>
                                        <p:cTn id="290" dur="500"/>
                                        <p:tgtEl>
                                          <p:spTgt spid="14"/>
                                        </p:tgtEl>
                                      </p:cBhvr>
                                    </p:animEffect>
                                  </p:childTnLst>
                                </p:cTn>
                              </p:par>
                              <p:par>
                                <p:cTn id="291" presetID="22" presetClass="entr" presetSubtype="1" fill="hold" nodeType="withEffect">
                                  <p:stCondLst>
                                    <p:cond delay="3500"/>
                                  </p:stCondLst>
                                  <p:childTnLst>
                                    <p:set>
                                      <p:cBhvr>
                                        <p:cTn id="292" dur="1" fill="hold">
                                          <p:stCondLst>
                                            <p:cond delay="0"/>
                                          </p:stCondLst>
                                        </p:cTn>
                                        <p:tgtEl>
                                          <p:spTgt spid="98"/>
                                        </p:tgtEl>
                                        <p:attrNameLst>
                                          <p:attrName>style.visibility</p:attrName>
                                        </p:attrNameLst>
                                      </p:cBhvr>
                                      <p:to>
                                        <p:strVal val="visible"/>
                                      </p:to>
                                    </p:set>
                                    <p:animEffect transition="in" filter="wipe(up)">
                                      <p:cBhvr>
                                        <p:cTn id="293" dur="500"/>
                                        <p:tgtEl>
                                          <p:spTgt spid="98"/>
                                        </p:tgtEl>
                                      </p:cBhvr>
                                    </p:animEffect>
                                  </p:childTnLst>
                                </p:cTn>
                              </p:par>
                              <p:par>
                                <p:cTn id="294" presetID="22" presetClass="entr" presetSubtype="2" fill="hold" nodeType="withEffect">
                                  <p:stCondLst>
                                    <p:cond delay="3500"/>
                                  </p:stCondLst>
                                  <p:childTnLst>
                                    <p:set>
                                      <p:cBhvr>
                                        <p:cTn id="295" dur="1" fill="hold">
                                          <p:stCondLst>
                                            <p:cond delay="0"/>
                                          </p:stCondLst>
                                        </p:cTn>
                                        <p:tgtEl>
                                          <p:spTgt spid="96"/>
                                        </p:tgtEl>
                                        <p:attrNameLst>
                                          <p:attrName>style.visibility</p:attrName>
                                        </p:attrNameLst>
                                      </p:cBhvr>
                                      <p:to>
                                        <p:strVal val="visible"/>
                                      </p:to>
                                    </p:set>
                                    <p:animEffect transition="in" filter="wipe(right)">
                                      <p:cBhvr>
                                        <p:cTn id="296" dur="500"/>
                                        <p:tgtEl>
                                          <p:spTgt spid="96"/>
                                        </p:tgtEl>
                                      </p:cBhvr>
                                    </p:animEffect>
                                  </p:childTnLst>
                                </p:cTn>
                              </p:par>
                              <p:par>
                                <p:cTn id="297" presetID="22" presetClass="entr" presetSubtype="4" fill="hold" nodeType="withEffect">
                                  <p:stCondLst>
                                    <p:cond delay="3500"/>
                                  </p:stCondLst>
                                  <p:childTnLst>
                                    <p:set>
                                      <p:cBhvr>
                                        <p:cTn id="298" dur="1" fill="hold">
                                          <p:stCondLst>
                                            <p:cond delay="0"/>
                                          </p:stCondLst>
                                        </p:cTn>
                                        <p:tgtEl>
                                          <p:spTgt spid="58"/>
                                        </p:tgtEl>
                                        <p:attrNameLst>
                                          <p:attrName>style.visibility</p:attrName>
                                        </p:attrNameLst>
                                      </p:cBhvr>
                                      <p:to>
                                        <p:strVal val="visible"/>
                                      </p:to>
                                    </p:set>
                                    <p:animEffect transition="in" filter="wipe(down)">
                                      <p:cBhvr>
                                        <p:cTn id="299" dur="500"/>
                                        <p:tgtEl>
                                          <p:spTgt spid="58"/>
                                        </p:tgtEl>
                                      </p:cBhvr>
                                    </p:animEffect>
                                  </p:childTnLst>
                                </p:cTn>
                              </p:par>
                              <p:par>
                                <p:cTn id="300" presetID="22" presetClass="entr" presetSubtype="4" fill="hold" nodeType="withEffect">
                                  <p:stCondLst>
                                    <p:cond delay="3500"/>
                                  </p:stCondLst>
                                  <p:childTnLst>
                                    <p:set>
                                      <p:cBhvr>
                                        <p:cTn id="301" dur="1" fill="hold">
                                          <p:stCondLst>
                                            <p:cond delay="0"/>
                                          </p:stCondLst>
                                        </p:cTn>
                                        <p:tgtEl>
                                          <p:spTgt spid="35"/>
                                        </p:tgtEl>
                                        <p:attrNameLst>
                                          <p:attrName>style.visibility</p:attrName>
                                        </p:attrNameLst>
                                      </p:cBhvr>
                                      <p:to>
                                        <p:strVal val="visible"/>
                                      </p:to>
                                    </p:set>
                                    <p:animEffect transition="in" filter="wipe(down)">
                                      <p:cBhvr>
                                        <p:cTn id="302" dur="500"/>
                                        <p:tgtEl>
                                          <p:spTgt spid="35"/>
                                        </p:tgtEl>
                                      </p:cBhvr>
                                    </p:animEffect>
                                  </p:childTnLst>
                                </p:cTn>
                              </p:par>
                              <p:par>
                                <p:cTn id="303" presetID="53" presetClass="exit" presetSubtype="32" fill="hold" grpId="2" nodeType="withEffect">
                                  <p:stCondLst>
                                    <p:cond delay="4000"/>
                                  </p:stCondLst>
                                  <p:childTnLst>
                                    <p:anim calcmode="lin" valueType="num">
                                      <p:cBhvr>
                                        <p:cTn id="304" dur="400"/>
                                        <p:tgtEl>
                                          <p:spTgt spid="2"/>
                                        </p:tgtEl>
                                        <p:attrNameLst>
                                          <p:attrName>ppt_w</p:attrName>
                                        </p:attrNameLst>
                                      </p:cBhvr>
                                      <p:tavLst>
                                        <p:tav tm="0">
                                          <p:val>
                                            <p:strVal val="ppt_w"/>
                                          </p:val>
                                        </p:tav>
                                        <p:tav tm="100000">
                                          <p:val>
                                            <p:fltVal val="0"/>
                                          </p:val>
                                        </p:tav>
                                      </p:tavLst>
                                    </p:anim>
                                    <p:anim calcmode="lin" valueType="num">
                                      <p:cBhvr>
                                        <p:cTn id="305" dur="400"/>
                                        <p:tgtEl>
                                          <p:spTgt spid="2"/>
                                        </p:tgtEl>
                                        <p:attrNameLst>
                                          <p:attrName>ppt_h</p:attrName>
                                        </p:attrNameLst>
                                      </p:cBhvr>
                                      <p:tavLst>
                                        <p:tav tm="0">
                                          <p:val>
                                            <p:strVal val="ppt_h"/>
                                          </p:val>
                                        </p:tav>
                                        <p:tav tm="100000">
                                          <p:val>
                                            <p:fltVal val="0"/>
                                          </p:val>
                                        </p:tav>
                                      </p:tavLst>
                                    </p:anim>
                                    <p:animEffect transition="out" filter="fade">
                                      <p:cBhvr>
                                        <p:cTn id="306" dur="400"/>
                                        <p:tgtEl>
                                          <p:spTgt spid="2"/>
                                        </p:tgtEl>
                                      </p:cBhvr>
                                    </p:animEffect>
                                    <p:set>
                                      <p:cBhvr>
                                        <p:cTn id="307" dur="1" fill="hold">
                                          <p:stCondLst>
                                            <p:cond delay="399"/>
                                          </p:stCondLst>
                                        </p:cTn>
                                        <p:tgtEl>
                                          <p:spTgt spid="2"/>
                                        </p:tgtEl>
                                        <p:attrNameLst>
                                          <p:attrName>style.visibility</p:attrName>
                                        </p:attrNameLst>
                                      </p:cBhvr>
                                      <p:to>
                                        <p:strVal val="hidden"/>
                                      </p:to>
                                    </p:set>
                                  </p:childTnLst>
                                </p:cTn>
                              </p:par>
                              <p:par>
                                <p:cTn id="308" presetID="53" presetClass="exit" presetSubtype="32" fill="hold" grpId="2" nodeType="withEffect">
                                  <p:stCondLst>
                                    <p:cond delay="4000"/>
                                  </p:stCondLst>
                                  <p:childTnLst>
                                    <p:anim calcmode="lin" valueType="num">
                                      <p:cBhvr>
                                        <p:cTn id="309" dur="400"/>
                                        <p:tgtEl>
                                          <p:spTgt spid="41"/>
                                        </p:tgtEl>
                                        <p:attrNameLst>
                                          <p:attrName>ppt_w</p:attrName>
                                        </p:attrNameLst>
                                      </p:cBhvr>
                                      <p:tavLst>
                                        <p:tav tm="0">
                                          <p:val>
                                            <p:strVal val="ppt_w"/>
                                          </p:val>
                                        </p:tav>
                                        <p:tav tm="100000">
                                          <p:val>
                                            <p:fltVal val="0"/>
                                          </p:val>
                                        </p:tav>
                                      </p:tavLst>
                                    </p:anim>
                                    <p:anim calcmode="lin" valueType="num">
                                      <p:cBhvr>
                                        <p:cTn id="310" dur="400"/>
                                        <p:tgtEl>
                                          <p:spTgt spid="41"/>
                                        </p:tgtEl>
                                        <p:attrNameLst>
                                          <p:attrName>ppt_h</p:attrName>
                                        </p:attrNameLst>
                                      </p:cBhvr>
                                      <p:tavLst>
                                        <p:tav tm="0">
                                          <p:val>
                                            <p:strVal val="ppt_h"/>
                                          </p:val>
                                        </p:tav>
                                        <p:tav tm="100000">
                                          <p:val>
                                            <p:fltVal val="0"/>
                                          </p:val>
                                        </p:tav>
                                      </p:tavLst>
                                    </p:anim>
                                    <p:animEffect transition="out" filter="fade">
                                      <p:cBhvr>
                                        <p:cTn id="311" dur="400"/>
                                        <p:tgtEl>
                                          <p:spTgt spid="41"/>
                                        </p:tgtEl>
                                      </p:cBhvr>
                                    </p:animEffect>
                                    <p:set>
                                      <p:cBhvr>
                                        <p:cTn id="312" dur="1" fill="hold">
                                          <p:stCondLst>
                                            <p:cond delay="399"/>
                                          </p:stCondLst>
                                        </p:cTn>
                                        <p:tgtEl>
                                          <p:spTgt spid="41"/>
                                        </p:tgtEl>
                                        <p:attrNameLst>
                                          <p:attrName>style.visibility</p:attrName>
                                        </p:attrNameLst>
                                      </p:cBhvr>
                                      <p:to>
                                        <p:strVal val="hidden"/>
                                      </p:to>
                                    </p:set>
                                  </p:childTnLst>
                                </p:cTn>
                              </p:par>
                              <p:par>
                                <p:cTn id="313" presetID="53" presetClass="exit" presetSubtype="32" fill="hold" grpId="2" nodeType="withEffect">
                                  <p:stCondLst>
                                    <p:cond delay="4000"/>
                                  </p:stCondLst>
                                  <p:childTnLst>
                                    <p:anim calcmode="lin" valueType="num">
                                      <p:cBhvr>
                                        <p:cTn id="314" dur="400"/>
                                        <p:tgtEl>
                                          <p:spTgt spid="47"/>
                                        </p:tgtEl>
                                        <p:attrNameLst>
                                          <p:attrName>ppt_w</p:attrName>
                                        </p:attrNameLst>
                                      </p:cBhvr>
                                      <p:tavLst>
                                        <p:tav tm="0">
                                          <p:val>
                                            <p:strVal val="ppt_w"/>
                                          </p:val>
                                        </p:tav>
                                        <p:tav tm="100000">
                                          <p:val>
                                            <p:fltVal val="0"/>
                                          </p:val>
                                        </p:tav>
                                      </p:tavLst>
                                    </p:anim>
                                    <p:anim calcmode="lin" valueType="num">
                                      <p:cBhvr>
                                        <p:cTn id="315" dur="400"/>
                                        <p:tgtEl>
                                          <p:spTgt spid="47"/>
                                        </p:tgtEl>
                                        <p:attrNameLst>
                                          <p:attrName>ppt_h</p:attrName>
                                        </p:attrNameLst>
                                      </p:cBhvr>
                                      <p:tavLst>
                                        <p:tav tm="0">
                                          <p:val>
                                            <p:strVal val="ppt_h"/>
                                          </p:val>
                                        </p:tav>
                                        <p:tav tm="100000">
                                          <p:val>
                                            <p:fltVal val="0"/>
                                          </p:val>
                                        </p:tav>
                                      </p:tavLst>
                                    </p:anim>
                                    <p:animEffect transition="out" filter="fade">
                                      <p:cBhvr>
                                        <p:cTn id="316" dur="400"/>
                                        <p:tgtEl>
                                          <p:spTgt spid="47"/>
                                        </p:tgtEl>
                                      </p:cBhvr>
                                    </p:animEffect>
                                    <p:set>
                                      <p:cBhvr>
                                        <p:cTn id="317" dur="1" fill="hold">
                                          <p:stCondLst>
                                            <p:cond delay="399"/>
                                          </p:stCondLst>
                                        </p:cTn>
                                        <p:tgtEl>
                                          <p:spTgt spid="47"/>
                                        </p:tgtEl>
                                        <p:attrNameLst>
                                          <p:attrName>style.visibility</p:attrName>
                                        </p:attrNameLst>
                                      </p:cBhvr>
                                      <p:to>
                                        <p:strVal val="hidden"/>
                                      </p:to>
                                    </p:set>
                                  </p:childTnLst>
                                </p:cTn>
                              </p:par>
                              <p:par>
                                <p:cTn id="318" presetID="53" presetClass="exit" presetSubtype="32" fill="hold" grpId="2" nodeType="withEffect">
                                  <p:stCondLst>
                                    <p:cond delay="4000"/>
                                  </p:stCondLst>
                                  <p:childTnLst>
                                    <p:anim calcmode="lin" valueType="num">
                                      <p:cBhvr>
                                        <p:cTn id="319" dur="400"/>
                                        <p:tgtEl>
                                          <p:spTgt spid="45"/>
                                        </p:tgtEl>
                                        <p:attrNameLst>
                                          <p:attrName>ppt_w</p:attrName>
                                        </p:attrNameLst>
                                      </p:cBhvr>
                                      <p:tavLst>
                                        <p:tav tm="0">
                                          <p:val>
                                            <p:strVal val="ppt_w"/>
                                          </p:val>
                                        </p:tav>
                                        <p:tav tm="100000">
                                          <p:val>
                                            <p:fltVal val="0"/>
                                          </p:val>
                                        </p:tav>
                                      </p:tavLst>
                                    </p:anim>
                                    <p:anim calcmode="lin" valueType="num">
                                      <p:cBhvr>
                                        <p:cTn id="320" dur="400"/>
                                        <p:tgtEl>
                                          <p:spTgt spid="45"/>
                                        </p:tgtEl>
                                        <p:attrNameLst>
                                          <p:attrName>ppt_h</p:attrName>
                                        </p:attrNameLst>
                                      </p:cBhvr>
                                      <p:tavLst>
                                        <p:tav tm="0">
                                          <p:val>
                                            <p:strVal val="ppt_h"/>
                                          </p:val>
                                        </p:tav>
                                        <p:tav tm="100000">
                                          <p:val>
                                            <p:fltVal val="0"/>
                                          </p:val>
                                        </p:tav>
                                      </p:tavLst>
                                    </p:anim>
                                    <p:animEffect transition="out" filter="fade">
                                      <p:cBhvr>
                                        <p:cTn id="321" dur="400"/>
                                        <p:tgtEl>
                                          <p:spTgt spid="45"/>
                                        </p:tgtEl>
                                      </p:cBhvr>
                                    </p:animEffect>
                                    <p:set>
                                      <p:cBhvr>
                                        <p:cTn id="322" dur="1" fill="hold">
                                          <p:stCondLst>
                                            <p:cond delay="399"/>
                                          </p:stCondLst>
                                        </p:cTn>
                                        <p:tgtEl>
                                          <p:spTgt spid="45"/>
                                        </p:tgtEl>
                                        <p:attrNameLst>
                                          <p:attrName>style.visibility</p:attrName>
                                        </p:attrNameLst>
                                      </p:cBhvr>
                                      <p:to>
                                        <p:strVal val="hidden"/>
                                      </p:to>
                                    </p:set>
                                  </p:childTnLst>
                                </p:cTn>
                              </p:par>
                              <p:par>
                                <p:cTn id="323" presetID="53" presetClass="exit" presetSubtype="32" fill="hold" grpId="2" nodeType="withEffect">
                                  <p:stCondLst>
                                    <p:cond delay="4000"/>
                                  </p:stCondLst>
                                  <p:childTnLst>
                                    <p:anim calcmode="lin" valueType="num">
                                      <p:cBhvr>
                                        <p:cTn id="324" dur="400"/>
                                        <p:tgtEl>
                                          <p:spTgt spid="44"/>
                                        </p:tgtEl>
                                        <p:attrNameLst>
                                          <p:attrName>ppt_w</p:attrName>
                                        </p:attrNameLst>
                                      </p:cBhvr>
                                      <p:tavLst>
                                        <p:tav tm="0">
                                          <p:val>
                                            <p:strVal val="ppt_w"/>
                                          </p:val>
                                        </p:tav>
                                        <p:tav tm="100000">
                                          <p:val>
                                            <p:fltVal val="0"/>
                                          </p:val>
                                        </p:tav>
                                      </p:tavLst>
                                    </p:anim>
                                    <p:anim calcmode="lin" valueType="num">
                                      <p:cBhvr>
                                        <p:cTn id="325" dur="400"/>
                                        <p:tgtEl>
                                          <p:spTgt spid="44"/>
                                        </p:tgtEl>
                                        <p:attrNameLst>
                                          <p:attrName>ppt_h</p:attrName>
                                        </p:attrNameLst>
                                      </p:cBhvr>
                                      <p:tavLst>
                                        <p:tav tm="0">
                                          <p:val>
                                            <p:strVal val="ppt_h"/>
                                          </p:val>
                                        </p:tav>
                                        <p:tav tm="100000">
                                          <p:val>
                                            <p:fltVal val="0"/>
                                          </p:val>
                                        </p:tav>
                                      </p:tavLst>
                                    </p:anim>
                                    <p:animEffect transition="out" filter="fade">
                                      <p:cBhvr>
                                        <p:cTn id="326" dur="400"/>
                                        <p:tgtEl>
                                          <p:spTgt spid="44"/>
                                        </p:tgtEl>
                                      </p:cBhvr>
                                    </p:animEffect>
                                    <p:set>
                                      <p:cBhvr>
                                        <p:cTn id="327" dur="1" fill="hold">
                                          <p:stCondLst>
                                            <p:cond delay="399"/>
                                          </p:stCondLst>
                                        </p:cTn>
                                        <p:tgtEl>
                                          <p:spTgt spid="44"/>
                                        </p:tgtEl>
                                        <p:attrNameLst>
                                          <p:attrName>style.visibility</p:attrName>
                                        </p:attrNameLst>
                                      </p:cBhvr>
                                      <p:to>
                                        <p:strVal val="hidden"/>
                                      </p:to>
                                    </p:set>
                                  </p:childTnLst>
                                </p:cTn>
                              </p:par>
                              <p:par>
                                <p:cTn id="328" presetID="53" presetClass="exit" presetSubtype="32" fill="hold" grpId="2" nodeType="withEffect">
                                  <p:stCondLst>
                                    <p:cond delay="4000"/>
                                  </p:stCondLst>
                                  <p:childTnLst>
                                    <p:anim calcmode="lin" valueType="num">
                                      <p:cBhvr>
                                        <p:cTn id="329" dur="400"/>
                                        <p:tgtEl>
                                          <p:spTgt spid="43"/>
                                        </p:tgtEl>
                                        <p:attrNameLst>
                                          <p:attrName>ppt_w</p:attrName>
                                        </p:attrNameLst>
                                      </p:cBhvr>
                                      <p:tavLst>
                                        <p:tav tm="0">
                                          <p:val>
                                            <p:strVal val="ppt_w"/>
                                          </p:val>
                                        </p:tav>
                                        <p:tav tm="100000">
                                          <p:val>
                                            <p:fltVal val="0"/>
                                          </p:val>
                                        </p:tav>
                                      </p:tavLst>
                                    </p:anim>
                                    <p:anim calcmode="lin" valueType="num">
                                      <p:cBhvr>
                                        <p:cTn id="330" dur="400"/>
                                        <p:tgtEl>
                                          <p:spTgt spid="43"/>
                                        </p:tgtEl>
                                        <p:attrNameLst>
                                          <p:attrName>ppt_h</p:attrName>
                                        </p:attrNameLst>
                                      </p:cBhvr>
                                      <p:tavLst>
                                        <p:tav tm="0">
                                          <p:val>
                                            <p:strVal val="ppt_h"/>
                                          </p:val>
                                        </p:tav>
                                        <p:tav tm="100000">
                                          <p:val>
                                            <p:fltVal val="0"/>
                                          </p:val>
                                        </p:tav>
                                      </p:tavLst>
                                    </p:anim>
                                    <p:animEffect transition="out" filter="fade">
                                      <p:cBhvr>
                                        <p:cTn id="331" dur="400"/>
                                        <p:tgtEl>
                                          <p:spTgt spid="43"/>
                                        </p:tgtEl>
                                      </p:cBhvr>
                                    </p:animEffect>
                                    <p:set>
                                      <p:cBhvr>
                                        <p:cTn id="332" dur="1" fill="hold">
                                          <p:stCondLst>
                                            <p:cond delay="399"/>
                                          </p:stCondLst>
                                        </p:cTn>
                                        <p:tgtEl>
                                          <p:spTgt spid="43"/>
                                        </p:tgtEl>
                                        <p:attrNameLst>
                                          <p:attrName>style.visibility</p:attrName>
                                        </p:attrNameLst>
                                      </p:cBhvr>
                                      <p:to>
                                        <p:strVal val="hidden"/>
                                      </p:to>
                                    </p:set>
                                  </p:childTnLst>
                                </p:cTn>
                              </p:par>
                              <p:par>
                                <p:cTn id="333" presetID="1" presetClass="exit" presetSubtype="0" fill="hold" nodeType="withEffect">
                                  <p:stCondLst>
                                    <p:cond delay="4250"/>
                                  </p:stCondLst>
                                  <p:childTnLst>
                                    <p:set>
                                      <p:cBhvr>
                                        <p:cTn id="334" dur="1" fill="hold">
                                          <p:stCondLst>
                                            <p:cond delay="0"/>
                                          </p:stCondLst>
                                        </p:cTn>
                                        <p:tgtEl>
                                          <p:spTgt spid="104"/>
                                        </p:tgtEl>
                                        <p:attrNameLst>
                                          <p:attrName>style.visibility</p:attrName>
                                        </p:attrNameLst>
                                      </p:cBhvr>
                                      <p:to>
                                        <p:strVal val="hidden"/>
                                      </p:to>
                                    </p:set>
                                  </p:childTnLst>
                                </p:cTn>
                              </p:par>
                              <p:par>
                                <p:cTn id="335" presetID="1" presetClass="exit" presetSubtype="0" fill="hold" nodeType="withEffect">
                                  <p:stCondLst>
                                    <p:cond delay="4250"/>
                                  </p:stCondLst>
                                  <p:childTnLst>
                                    <p:set>
                                      <p:cBhvr>
                                        <p:cTn id="336" dur="1" fill="hold">
                                          <p:stCondLst>
                                            <p:cond delay="0"/>
                                          </p:stCondLst>
                                        </p:cTn>
                                        <p:tgtEl>
                                          <p:spTgt spid="14"/>
                                        </p:tgtEl>
                                        <p:attrNameLst>
                                          <p:attrName>style.visibility</p:attrName>
                                        </p:attrNameLst>
                                      </p:cBhvr>
                                      <p:to>
                                        <p:strVal val="hidden"/>
                                      </p:to>
                                    </p:set>
                                  </p:childTnLst>
                                </p:cTn>
                              </p:par>
                              <p:par>
                                <p:cTn id="337" presetID="1" presetClass="exit" presetSubtype="0" fill="hold" nodeType="withEffect">
                                  <p:stCondLst>
                                    <p:cond delay="4250"/>
                                  </p:stCondLst>
                                  <p:childTnLst>
                                    <p:set>
                                      <p:cBhvr>
                                        <p:cTn id="338" dur="1" fill="hold">
                                          <p:stCondLst>
                                            <p:cond delay="0"/>
                                          </p:stCondLst>
                                        </p:cTn>
                                        <p:tgtEl>
                                          <p:spTgt spid="98"/>
                                        </p:tgtEl>
                                        <p:attrNameLst>
                                          <p:attrName>style.visibility</p:attrName>
                                        </p:attrNameLst>
                                      </p:cBhvr>
                                      <p:to>
                                        <p:strVal val="hidden"/>
                                      </p:to>
                                    </p:set>
                                  </p:childTnLst>
                                </p:cTn>
                              </p:par>
                              <p:par>
                                <p:cTn id="339" presetID="1" presetClass="exit" presetSubtype="0" fill="hold" nodeType="withEffect">
                                  <p:stCondLst>
                                    <p:cond delay="4250"/>
                                  </p:stCondLst>
                                  <p:childTnLst>
                                    <p:set>
                                      <p:cBhvr>
                                        <p:cTn id="340" dur="1" fill="hold">
                                          <p:stCondLst>
                                            <p:cond delay="0"/>
                                          </p:stCondLst>
                                        </p:cTn>
                                        <p:tgtEl>
                                          <p:spTgt spid="96"/>
                                        </p:tgtEl>
                                        <p:attrNameLst>
                                          <p:attrName>style.visibility</p:attrName>
                                        </p:attrNameLst>
                                      </p:cBhvr>
                                      <p:to>
                                        <p:strVal val="hidden"/>
                                      </p:to>
                                    </p:set>
                                  </p:childTnLst>
                                </p:cTn>
                              </p:par>
                              <p:par>
                                <p:cTn id="341" presetID="1" presetClass="exit" presetSubtype="0" fill="hold" nodeType="withEffect">
                                  <p:stCondLst>
                                    <p:cond delay="4250"/>
                                  </p:stCondLst>
                                  <p:childTnLst>
                                    <p:set>
                                      <p:cBhvr>
                                        <p:cTn id="342" dur="1" fill="hold">
                                          <p:stCondLst>
                                            <p:cond delay="0"/>
                                          </p:stCondLst>
                                        </p:cTn>
                                        <p:tgtEl>
                                          <p:spTgt spid="58"/>
                                        </p:tgtEl>
                                        <p:attrNameLst>
                                          <p:attrName>style.visibility</p:attrName>
                                        </p:attrNameLst>
                                      </p:cBhvr>
                                      <p:to>
                                        <p:strVal val="hidden"/>
                                      </p:to>
                                    </p:set>
                                  </p:childTnLst>
                                </p:cTn>
                              </p:par>
                              <p:par>
                                <p:cTn id="343" presetID="1" presetClass="exit" presetSubtype="0" fill="hold" nodeType="withEffect">
                                  <p:stCondLst>
                                    <p:cond delay="4250"/>
                                  </p:stCondLst>
                                  <p:childTnLst>
                                    <p:set>
                                      <p:cBhvr>
                                        <p:cTn id="344" dur="1" fill="hold">
                                          <p:stCondLst>
                                            <p:cond delay="0"/>
                                          </p:stCondLst>
                                        </p:cTn>
                                        <p:tgtEl>
                                          <p:spTgt spid="35"/>
                                        </p:tgtEl>
                                        <p:attrNameLst>
                                          <p:attrName>style.visibility</p:attrName>
                                        </p:attrNameLst>
                                      </p:cBhvr>
                                      <p:to>
                                        <p:strVal val="hidden"/>
                                      </p:to>
                                    </p:set>
                                  </p:childTnLst>
                                </p:cTn>
                              </p:par>
                              <p:par>
                                <p:cTn id="345" presetID="1" presetClass="entr" presetSubtype="0" fill="hold" grpId="0" nodeType="withEffect">
                                  <p:stCondLst>
                                    <p:cond delay="4250"/>
                                  </p:stCondLst>
                                  <p:childTnLst>
                                    <p:set>
                                      <p:cBhvr>
                                        <p:cTn id="346" dur="1" fill="hold">
                                          <p:stCondLst>
                                            <p:cond delay="0"/>
                                          </p:stCondLst>
                                        </p:cTn>
                                        <p:tgtEl>
                                          <p:spTgt spid="4"/>
                                        </p:tgtEl>
                                        <p:attrNameLst>
                                          <p:attrName>style.visibility</p:attrName>
                                        </p:attrNameLst>
                                      </p:cBhvr>
                                      <p:to>
                                        <p:strVal val="visible"/>
                                      </p:to>
                                    </p:set>
                                  </p:childTnLst>
                                </p:cTn>
                              </p:par>
                              <p:par>
                                <p:cTn id="347" presetID="6" presetClass="emph" presetSubtype="0" fill="hold" grpId="1" nodeType="withEffect">
                                  <p:stCondLst>
                                    <p:cond delay="4250"/>
                                  </p:stCondLst>
                                  <p:childTnLst>
                                    <p:animScale>
                                      <p:cBhvr>
                                        <p:cTn id="348" dur="2750" fill="hold"/>
                                        <p:tgtEl>
                                          <p:spTgt spid="4"/>
                                        </p:tgtEl>
                                      </p:cBhvr>
                                      <p:by x="130000" y="130000"/>
                                    </p:animScale>
                                  </p:childTnLst>
                                </p:cTn>
                              </p:par>
                              <p:par>
                                <p:cTn id="349" presetID="7" presetClass="emph" presetSubtype="2" fill="hold" nodeType="withEffect">
                                  <p:stCondLst>
                                    <p:cond delay="4250"/>
                                  </p:stCondLst>
                                  <p:childTnLst>
                                    <p:animClr clrSpc="rgb" dir="cw">
                                      <p:cBhvr>
                                        <p:cTn id="350" dur="2750" fill="hold"/>
                                        <p:tgtEl>
                                          <p:spTgt spid="4"/>
                                        </p:tgtEl>
                                        <p:attrNameLst>
                                          <p:attrName>stroke.color</p:attrName>
                                        </p:attrNameLst>
                                      </p:cBhvr>
                                      <p:to>
                                        <a:srgbClr val="BFBFBF"/>
                                      </p:to>
                                    </p:animClr>
                                    <p:set>
                                      <p:cBhvr>
                                        <p:cTn id="351" dur="2750" fill="hold"/>
                                        <p:tgtEl>
                                          <p:spTgt spid="4"/>
                                        </p:tgtEl>
                                        <p:attrNameLst>
                                          <p:attrName>stroke.on</p:attrName>
                                        </p:attrNameLst>
                                      </p:cBhvr>
                                      <p:to>
                                        <p:strVal val="true"/>
                                      </p:to>
                                    </p:set>
                                  </p:childTnLst>
                                </p:cTn>
                              </p:par>
                              <p:par>
                                <p:cTn id="352" presetID="10" presetClass="exit" presetSubtype="0" fill="hold" grpId="2" nodeType="withEffect">
                                  <p:stCondLst>
                                    <p:cond delay="4250"/>
                                  </p:stCondLst>
                                  <p:childTnLst>
                                    <p:animEffect transition="out" filter="fade">
                                      <p:cBhvr>
                                        <p:cTn id="353" dur="2750"/>
                                        <p:tgtEl>
                                          <p:spTgt spid="4"/>
                                        </p:tgtEl>
                                      </p:cBhvr>
                                    </p:animEffect>
                                    <p:set>
                                      <p:cBhvr>
                                        <p:cTn id="354" dur="1" fill="hold">
                                          <p:stCondLst>
                                            <p:cond delay="2749"/>
                                          </p:stCondLst>
                                        </p:cTn>
                                        <p:tgtEl>
                                          <p:spTgt spid="4"/>
                                        </p:tgtEl>
                                        <p:attrNameLst>
                                          <p:attrName>style.visibility</p:attrName>
                                        </p:attrNameLst>
                                      </p:cBhvr>
                                      <p:to>
                                        <p:strVal val="hidden"/>
                                      </p:to>
                                    </p:set>
                                  </p:childTnLst>
                                </p:cTn>
                              </p:par>
                              <p:par>
                                <p:cTn id="355" presetID="10" presetClass="entr" presetSubtype="0" fill="hold" grpId="1" nodeType="withEffect">
                                  <p:stCondLst>
                                    <p:cond delay="3000"/>
                                  </p:stCondLst>
                                  <p:childTnLst>
                                    <p:set>
                                      <p:cBhvr>
                                        <p:cTn id="356" dur="1" fill="hold">
                                          <p:stCondLst>
                                            <p:cond delay="0"/>
                                          </p:stCondLst>
                                        </p:cTn>
                                        <p:tgtEl>
                                          <p:spTgt spid="110"/>
                                        </p:tgtEl>
                                        <p:attrNameLst>
                                          <p:attrName>style.visibility</p:attrName>
                                        </p:attrNameLst>
                                      </p:cBhvr>
                                      <p:to>
                                        <p:strVal val="visible"/>
                                      </p:to>
                                    </p:set>
                                    <p:animEffect transition="in" filter="fade">
                                      <p:cBhvr>
                                        <p:cTn id="357" dur="500"/>
                                        <p:tgtEl>
                                          <p:spTgt spid="110"/>
                                        </p:tgtEl>
                                      </p:cBhvr>
                                    </p:animEffect>
                                  </p:childTnLst>
                                </p:cTn>
                              </p:par>
                              <p:par>
                                <p:cTn id="358" presetID="1" presetClass="path" presetSubtype="0" accel="50000" decel="50000" fill="hold" grpId="0" nodeType="withEffect">
                                  <p:stCondLst>
                                    <p:cond delay="2775"/>
                                  </p:stCondLst>
                                  <p:childTnLst>
                                    <p:animMotion origin="layout" path="M -0.01893 -0.00679 C 0.08611 -0.00679 0.17257 0.14661 0.17257 0.33642 C 0.17257 0.52593 0.08611 0.67932 -0.01893 0.67932 C -0.12379 0.67932 -0.20868 0.52593 -0.20868 0.33642 C -0.20868 0.14661 -0.12379 -0.00679 -0.01893 -0.00679 Z " pathEditMode="relative" rAng="0" ptsTypes="fffff">
                                      <p:cBhvr>
                                        <p:cTn id="359" dur="2500" fill="hold"/>
                                        <p:tgtEl>
                                          <p:spTgt spid="110"/>
                                        </p:tgtEl>
                                        <p:attrNameLst>
                                          <p:attrName>ppt_x</p:attrName>
                                          <p:attrName>ppt_y</p:attrName>
                                        </p:attrNameLst>
                                      </p:cBhvr>
                                      <p:rCtr x="87" y="34290"/>
                                    </p:animMotion>
                                  </p:childTnLst>
                                </p:cTn>
                              </p:par>
                              <p:par>
                                <p:cTn id="360" presetID="21" presetClass="entr" presetSubtype="1" fill="hold" grpId="0" nodeType="withEffect">
                                  <p:stCondLst>
                                    <p:cond delay="3475"/>
                                  </p:stCondLst>
                                  <p:childTnLst>
                                    <p:set>
                                      <p:cBhvr>
                                        <p:cTn id="361" dur="1" fill="hold">
                                          <p:stCondLst>
                                            <p:cond delay="0"/>
                                          </p:stCondLst>
                                        </p:cTn>
                                        <p:tgtEl>
                                          <p:spTgt spid="111"/>
                                        </p:tgtEl>
                                        <p:attrNameLst>
                                          <p:attrName>style.visibility</p:attrName>
                                        </p:attrNameLst>
                                      </p:cBhvr>
                                      <p:to>
                                        <p:strVal val="visible"/>
                                      </p:to>
                                    </p:set>
                                    <p:animEffect transition="in" filter="wheel(1)">
                                      <p:cBhvr>
                                        <p:cTn id="362" dur="1250"/>
                                        <p:tgtEl>
                                          <p:spTgt spid="111"/>
                                        </p:tgtEl>
                                      </p:cBhvr>
                                    </p:animEffect>
                                  </p:childTnLst>
                                </p:cTn>
                              </p:par>
                              <p:par>
                                <p:cTn id="363" presetID="10" presetClass="exit" presetSubtype="0" fill="hold" grpId="2" nodeType="withEffect">
                                  <p:stCondLst>
                                    <p:cond delay="4675"/>
                                  </p:stCondLst>
                                  <p:childTnLst>
                                    <p:animEffect transition="out" filter="fade">
                                      <p:cBhvr>
                                        <p:cTn id="364" dur="500"/>
                                        <p:tgtEl>
                                          <p:spTgt spid="110"/>
                                        </p:tgtEl>
                                      </p:cBhvr>
                                    </p:animEffect>
                                    <p:set>
                                      <p:cBhvr>
                                        <p:cTn id="365" dur="1" fill="hold">
                                          <p:stCondLst>
                                            <p:cond delay="499"/>
                                          </p:stCondLst>
                                        </p:cTn>
                                        <p:tgtEl>
                                          <p:spTgt spid="110"/>
                                        </p:tgtEl>
                                        <p:attrNameLst>
                                          <p:attrName>style.visibility</p:attrName>
                                        </p:attrNameLst>
                                      </p:cBhvr>
                                      <p:to>
                                        <p:strVal val="hidden"/>
                                      </p:to>
                                    </p:set>
                                  </p:childTnLst>
                                </p:cTn>
                              </p:par>
                              <p:par>
                                <p:cTn id="366" presetID="6" presetClass="emph" presetSubtype="0" fill="hold" grpId="1" nodeType="withEffect">
                                  <p:stCondLst>
                                    <p:cond delay="6000"/>
                                  </p:stCondLst>
                                  <p:childTnLst>
                                    <p:animScale>
                                      <p:cBhvr>
                                        <p:cTn id="367" dur="3000" fill="hold"/>
                                        <p:tgtEl>
                                          <p:spTgt spid="111"/>
                                        </p:tgtEl>
                                      </p:cBhvr>
                                      <p:by x="130000" y="130000"/>
                                    </p:animScale>
                                  </p:childTnLst>
                                </p:cTn>
                              </p:par>
                              <p:par>
                                <p:cTn id="368" presetID="7" presetClass="emph" presetSubtype="2" fill="hold" nodeType="withEffect">
                                  <p:stCondLst>
                                    <p:cond delay="6000"/>
                                  </p:stCondLst>
                                  <p:childTnLst>
                                    <p:animClr clrSpc="rgb" dir="cw">
                                      <p:cBhvr>
                                        <p:cTn id="369" dur="3000" fill="hold"/>
                                        <p:tgtEl>
                                          <p:spTgt spid="111"/>
                                        </p:tgtEl>
                                        <p:attrNameLst>
                                          <p:attrName>stroke.color</p:attrName>
                                        </p:attrNameLst>
                                      </p:cBhvr>
                                      <p:to>
                                        <a:srgbClr val="A5A5A5"/>
                                      </p:to>
                                    </p:animClr>
                                    <p:set>
                                      <p:cBhvr>
                                        <p:cTn id="370" dur="3000" fill="hold"/>
                                        <p:tgtEl>
                                          <p:spTgt spid="111"/>
                                        </p:tgtEl>
                                        <p:attrNameLst>
                                          <p:attrName>stroke.on</p:attrName>
                                        </p:attrNameLst>
                                      </p:cBhvr>
                                      <p:to>
                                        <p:strVal val="true"/>
                                      </p:to>
                                    </p:set>
                                  </p:childTnLst>
                                </p:cTn>
                              </p:par>
                              <p:par>
                                <p:cTn id="371" presetID="10" presetClass="exit" presetSubtype="0" fill="hold" grpId="2" nodeType="withEffect">
                                  <p:stCondLst>
                                    <p:cond delay="6000"/>
                                  </p:stCondLst>
                                  <p:childTnLst>
                                    <p:animEffect transition="out" filter="fade">
                                      <p:cBhvr>
                                        <p:cTn id="372" dur="4000"/>
                                        <p:tgtEl>
                                          <p:spTgt spid="111"/>
                                        </p:tgtEl>
                                      </p:cBhvr>
                                    </p:animEffect>
                                    <p:set>
                                      <p:cBhvr>
                                        <p:cTn id="373" dur="1" fill="hold">
                                          <p:stCondLst>
                                            <p:cond delay="3999"/>
                                          </p:stCondLst>
                                        </p:cTn>
                                        <p:tgtEl>
                                          <p:spTgt spid="111"/>
                                        </p:tgtEl>
                                        <p:attrNameLst>
                                          <p:attrName>style.visibility</p:attrName>
                                        </p:attrNameLst>
                                      </p:cBhvr>
                                      <p:to>
                                        <p:strVal val="hidden"/>
                                      </p:to>
                                    </p:set>
                                  </p:childTnLst>
                                </p:cTn>
                              </p:par>
                              <p:par>
                                <p:cTn id="374" presetID="10" presetClass="exit" presetSubtype="0" fill="hold" grpId="1" nodeType="withEffect">
                                  <p:stCondLst>
                                    <p:cond delay="4975"/>
                                  </p:stCondLst>
                                  <p:iterate type="lt">
                                    <p:tmPct val="14127"/>
                                  </p:iterate>
                                  <p:childTnLst>
                                    <p:animEffect transition="out" filter="fade">
                                      <p:cBhvr>
                                        <p:cTn id="375" dur="750"/>
                                        <p:tgtEl>
                                          <p:spTgt spid="46"/>
                                        </p:tgtEl>
                                      </p:cBhvr>
                                    </p:animEffect>
                                    <p:set>
                                      <p:cBhvr>
                                        <p:cTn id="376" dur="1" fill="hold">
                                          <p:stCondLst>
                                            <p:cond delay="749"/>
                                          </p:stCondLst>
                                        </p:cTn>
                                        <p:tgtEl>
                                          <p:spTgt spid="46"/>
                                        </p:tgtEl>
                                        <p:attrNameLst>
                                          <p:attrName>style.visibility</p:attrName>
                                        </p:attrNameLst>
                                      </p:cBhvr>
                                      <p:to>
                                        <p:strVal val="hidden"/>
                                      </p:to>
                                    </p:set>
                                  </p:childTnLst>
                                </p:cTn>
                              </p:par>
                              <p:par>
                                <p:cTn id="377" presetID="10" presetClass="entr" presetSubtype="0" fill="hold" grpId="0" nodeType="withEffect">
                                  <p:stCondLst>
                                    <p:cond delay="5000"/>
                                  </p:stCondLst>
                                  <p:childTnLst>
                                    <p:set>
                                      <p:cBhvr>
                                        <p:cTn id="378" dur="1" fill="hold">
                                          <p:stCondLst>
                                            <p:cond delay="0"/>
                                          </p:stCondLst>
                                        </p:cTn>
                                        <p:tgtEl>
                                          <p:spTgt spid="55"/>
                                        </p:tgtEl>
                                        <p:attrNameLst>
                                          <p:attrName>style.visibility</p:attrName>
                                        </p:attrNameLst>
                                      </p:cBhvr>
                                      <p:to>
                                        <p:strVal val="visible"/>
                                      </p:to>
                                    </p:set>
                                    <p:animEffect transition="in" filter="fade">
                                      <p:cBhvr>
                                        <p:cTn id="379" dur="500"/>
                                        <p:tgtEl>
                                          <p:spTgt spid="55"/>
                                        </p:tgtEl>
                                      </p:cBhvr>
                                    </p:animEffect>
                                  </p:childTnLst>
                                </p:cTn>
                              </p:par>
                              <p:par>
                                <p:cTn id="380" presetID="10" presetClass="entr" presetSubtype="0" fill="hold" grpId="0" nodeType="withEffect">
                                  <p:stCondLst>
                                    <p:cond delay="5000"/>
                                  </p:stCondLst>
                                  <p:childTnLst>
                                    <p:set>
                                      <p:cBhvr>
                                        <p:cTn id="381" dur="1" fill="hold">
                                          <p:stCondLst>
                                            <p:cond delay="0"/>
                                          </p:stCondLst>
                                        </p:cTn>
                                        <p:tgtEl>
                                          <p:spTgt spid="56"/>
                                        </p:tgtEl>
                                        <p:attrNameLst>
                                          <p:attrName>style.visibility</p:attrName>
                                        </p:attrNameLst>
                                      </p:cBhvr>
                                      <p:to>
                                        <p:strVal val="visible"/>
                                      </p:to>
                                    </p:set>
                                    <p:animEffect transition="in" filter="fade">
                                      <p:cBhvr>
                                        <p:cTn id="382" dur="500"/>
                                        <p:tgtEl>
                                          <p:spTgt spid="56"/>
                                        </p:tgtEl>
                                      </p:cBhvr>
                                    </p:animEffect>
                                  </p:childTnLst>
                                </p:cTn>
                              </p:par>
                              <p:par>
                                <p:cTn id="383" presetID="10" presetClass="entr" presetSubtype="0" fill="hold" grpId="0" nodeType="withEffect">
                                  <p:stCondLst>
                                    <p:cond delay="5000"/>
                                  </p:stCondLst>
                                  <p:childTnLst>
                                    <p:set>
                                      <p:cBhvr>
                                        <p:cTn id="384" dur="1" fill="hold">
                                          <p:stCondLst>
                                            <p:cond delay="0"/>
                                          </p:stCondLst>
                                        </p:cTn>
                                        <p:tgtEl>
                                          <p:spTgt spid="59"/>
                                        </p:tgtEl>
                                        <p:attrNameLst>
                                          <p:attrName>style.visibility</p:attrName>
                                        </p:attrNameLst>
                                      </p:cBhvr>
                                      <p:to>
                                        <p:strVal val="visible"/>
                                      </p:to>
                                    </p:set>
                                    <p:animEffect transition="in" filter="fade">
                                      <p:cBhvr>
                                        <p:cTn id="385" dur="500"/>
                                        <p:tgtEl>
                                          <p:spTgt spid="59"/>
                                        </p:tgtEl>
                                      </p:cBhvr>
                                    </p:animEffect>
                                  </p:childTnLst>
                                </p:cTn>
                              </p:par>
                              <p:par>
                                <p:cTn id="386" presetID="10" presetClass="entr" presetSubtype="0" fill="hold" grpId="0" nodeType="withEffect">
                                  <p:stCondLst>
                                    <p:cond delay="5000"/>
                                  </p:stCondLst>
                                  <p:childTnLst>
                                    <p:set>
                                      <p:cBhvr>
                                        <p:cTn id="387" dur="1" fill="hold">
                                          <p:stCondLst>
                                            <p:cond delay="0"/>
                                          </p:stCondLst>
                                        </p:cTn>
                                        <p:tgtEl>
                                          <p:spTgt spid="60"/>
                                        </p:tgtEl>
                                        <p:attrNameLst>
                                          <p:attrName>style.visibility</p:attrName>
                                        </p:attrNameLst>
                                      </p:cBhvr>
                                      <p:to>
                                        <p:strVal val="visible"/>
                                      </p:to>
                                    </p:set>
                                    <p:animEffect transition="in" filter="fade">
                                      <p:cBhvr>
                                        <p:cTn id="388" dur="500"/>
                                        <p:tgtEl>
                                          <p:spTgt spid="60"/>
                                        </p:tgtEl>
                                      </p:cBhvr>
                                    </p:animEffect>
                                  </p:childTnLst>
                                </p:cTn>
                              </p:par>
                              <p:par>
                                <p:cTn id="389" presetID="10" presetClass="entr" presetSubtype="0" fill="hold" grpId="0" nodeType="withEffect">
                                  <p:stCondLst>
                                    <p:cond delay="5000"/>
                                  </p:stCondLst>
                                  <p:childTnLst>
                                    <p:set>
                                      <p:cBhvr>
                                        <p:cTn id="390" dur="1" fill="hold">
                                          <p:stCondLst>
                                            <p:cond delay="0"/>
                                          </p:stCondLst>
                                        </p:cTn>
                                        <p:tgtEl>
                                          <p:spTgt spid="61"/>
                                        </p:tgtEl>
                                        <p:attrNameLst>
                                          <p:attrName>style.visibility</p:attrName>
                                        </p:attrNameLst>
                                      </p:cBhvr>
                                      <p:to>
                                        <p:strVal val="visible"/>
                                      </p:to>
                                    </p:set>
                                    <p:animEffect transition="in" filter="fade">
                                      <p:cBhvr>
                                        <p:cTn id="391" dur="500"/>
                                        <p:tgtEl>
                                          <p:spTgt spid="61"/>
                                        </p:tgtEl>
                                      </p:cBhvr>
                                    </p:animEffect>
                                  </p:childTnLst>
                                </p:cTn>
                              </p:par>
                              <p:par>
                                <p:cTn id="392" presetID="10" presetClass="entr" presetSubtype="0" fill="hold" grpId="0" nodeType="withEffect">
                                  <p:stCondLst>
                                    <p:cond delay="5000"/>
                                  </p:stCondLst>
                                  <p:childTnLst>
                                    <p:set>
                                      <p:cBhvr>
                                        <p:cTn id="393" dur="1" fill="hold">
                                          <p:stCondLst>
                                            <p:cond delay="0"/>
                                          </p:stCondLst>
                                        </p:cTn>
                                        <p:tgtEl>
                                          <p:spTgt spid="62"/>
                                        </p:tgtEl>
                                        <p:attrNameLst>
                                          <p:attrName>style.visibility</p:attrName>
                                        </p:attrNameLst>
                                      </p:cBhvr>
                                      <p:to>
                                        <p:strVal val="visible"/>
                                      </p:to>
                                    </p:set>
                                    <p:animEffect transition="in" filter="fade">
                                      <p:cBhvr>
                                        <p:cTn id="394" dur="500"/>
                                        <p:tgtEl>
                                          <p:spTgt spid="62"/>
                                        </p:tgtEl>
                                      </p:cBhvr>
                                    </p:animEffect>
                                  </p:childTnLst>
                                </p:cTn>
                              </p:par>
                              <p:par>
                                <p:cTn id="395" presetID="35" presetClass="path" presetSubtype="0" accel="50000" decel="50000" fill="hold" grpId="1" nodeType="withEffect">
                                  <p:stCondLst>
                                    <p:cond delay="5000"/>
                                  </p:stCondLst>
                                  <p:childTnLst>
                                    <p:animMotion origin="layout" path="M 1.38889E-6 -4.19753E-6 L -0.21059 -4.19753E-6 " pathEditMode="relative" rAng="0" ptsTypes="AA">
                                      <p:cBhvr>
                                        <p:cTn id="396" dur="1250" fill="hold"/>
                                        <p:tgtEl>
                                          <p:spTgt spid="56"/>
                                        </p:tgtEl>
                                        <p:attrNameLst>
                                          <p:attrName>ppt_x</p:attrName>
                                          <p:attrName>ppt_y</p:attrName>
                                        </p:attrNameLst>
                                      </p:cBhvr>
                                      <p:rCtr x="-10538" y="0"/>
                                    </p:animMotion>
                                  </p:childTnLst>
                                </p:cTn>
                              </p:par>
                              <p:par>
                                <p:cTn id="397" presetID="42" presetClass="path" presetSubtype="0" accel="50000" decel="50000" fill="hold" grpId="1" nodeType="withEffect">
                                  <p:stCondLst>
                                    <p:cond delay="5000"/>
                                  </p:stCondLst>
                                  <p:childTnLst>
                                    <p:animMotion origin="layout" path="M 4.16667E-6 2.09877E-6 L 0.08784 0.28549 " pathEditMode="relative" rAng="0" ptsTypes="AA">
                                      <p:cBhvr>
                                        <p:cTn id="398" dur="1250" fill="hold"/>
                                        <p:tgtEl>
                                          <p:spTgt spid="55"/>
                                        </p:tgtEl>
                                        <p:attrNameLst>
                                          <p:attrName>ppt_x</p:attrName>
                                          <p:attrName>ppt_y</p:attrName>
                                        </p:attrNameLst>
                                      </p:cBhvr>
                                      <p:rCtr x="4392" y="14259"/>
                                    </p:animMotion>
                                  </p:childTnLst>
                                </p:cTn>
                              </p:par>
                              <p:par>
                                <p:cTn id="399" presetID="64" presetClass="path" presetSubtype="0" accel="50000" decel="50000" fill="hold" grpId="1" nodeType="withEffect">
                                  <p:stCondLst>
                                    <p:cond delay="5000"/>
                                  </p:stCondLst>
                                  <p:childTnLst>
                                    <p:animMotion origin="layout" path="M 2.77778E-7 2.59259E-6 L 0.08628 -0.28056 " pathEditMode="relative" rAng="0" ptsTypes="AA">
                                      <p:cBhvr>
                                        <p:cTn id="400" dur="1250" fill="hold"/>
                                        <p:tgtEl>
                                          <p:spTgt spid="60"/>
                                        </p:tgtEl>
                                        <p:attrNameLst>
                                          <p:attrName>ppt_x</p:attrName>
                                          <p:attrName>ppt_y</p:attrName>
                                        </p:attrNameLst>
                                      </p:cBhvr>
                                      <p:rCtr x="4306" y="-14043"/>
                                    </p:animMotion>
                                  </p:childTnLst>
                                </p:cTn>
                              </p:par>
                              <p:par>
                                <p:cTn id="401" presetID="42" presetClass="path" presetSubtype="0" accel="50000" decel="50000" fill="hold" grpId="1" nodeType="withEffect">
                                  <p:stCondLst>
                                    <p:cond delay="5000"/>
                                  </p:stCondLst>
                                  <p:childTnLst>
                                    <p:animMotion origin="layout" path="M 3.61111E-6 -1.11111E-6 L 0.08784 0.28766 " pathEditMode="relative" rAng="0" ptsTypes="AA">
                                      <p:cBhvr>
                                        <p:cTn id="402" dur="1250" fill="hold"/>
                                        <p:tgtEl>
                                          <p:spTgt spid="59"/>
                                        </p:tgtEl>
                                        <p:attrNameLst>
                                          <p:attrName>ppt_x</p:attrName>
                                          <p:attrName>ppt_y</p:attrName>
                                        </p:attrNameLst>
                                      </p:cBhvr>
                                      <p:rCtr x="4392" y="14383"/>
                                    </p:animMotion>
                                  </p:childTnLst>
                                </p:cTn>
                              </p:par>
                              <p:par>
                                <p:cTn id="403" presetID="42" presetClass="path" presetSubtype="0" accel="50000" decel="50000" fill="hold" grpId="1" nodeType="withEffect">
                                  <p:stCondLst>
                                    <p:cond delay="5000"/>
                                  </p:stCondLst>
                                  <p:childTnLst>
                                    <p:animMotion origin="layout" path="M 1.11111E-6 4.93827E-7 L 0.08837 -0.28241 " pathEditMode="relative" rAng="0" ptsTypes="AA">
                                      <p:cBhvr>
                                        <p:cTn id="404" dur="1250" fill="hold"/>
                                        <p:tgtEl>
                                          <p:spTgt spid="61"/>
                                        </p:tgtEl>
                                        <p:attrNameLst>
                                          <p:attrName>ppt_x</p:attrName>
                                          <p:attrName>ppt_y</p:attrName>
                                        </p:attrNameLst>
                                      </p:cBhvr>
                                      <p:rCtr x="4410" y="-14136"/>
                                    </p:animMotion>
                                  </p:childTnLst>
                                </p:cTn>
                              </p:par>
                              <p:par>
                                <p:cTn id="405" presetID="35" presetClass="path" presetSubtype="0" accel="50000" decel="50000" fill="hold" grpId="1" nodeType="withEffect">
                                  <p:stCondLst>
                                    <p:cond delay="5000"/>
                                  </p:stCondLst>
                                  <p:childTnLst>
                                    <p:animMotion origin="layout" path="M 4.44444E-6 -8.64198E-7 L -0.20643 0.00154 " pathEditMode="relative" rAng="0" ptsTypes="AA">
                                      <p:cBhvr>
                                        <p:cTn id="406" dur="1250" fill="hold"/>
                                        <p:tgtEl>
                                          <p:spTgt spid="62"/>
                                        </p:tgtEl>
                                        <p:attrNameLst>
                                          <p:attrName>ppt_x</p:attrName>
                                          <p:attrName>ppt_y</p:attrName>
                                        </p:attrNameLst>
                                      </p:cBhvr>
                                      <p:rCtr x="-10330" y="62"/>
                                    </p:animMotion>
                                  </p:childTnLst>
                                </p:cTn>
                              </p:par>
                              <p:par>
                                <p:cTn id="407" presetID="22" presetClass="entr" presetSubtype="2" fill="hold" nodeType="withEffect">
                                  <p:stCondLst>
                                    <p:cond delay="5500"/>
                                  </p:stCondLst>
                                  <p:childTnLst>
                                    <p:set>
                                      <p:cBhvr>
                                        <p:cTn id="408" dur="1" fill="hold">
                                          <p:stCondLst>
                                            <p:cond delay="0"/>
                                          </p:stCondLst>
                                        </p:cTn>
                                        <p:tgtEl>
                                          <p:spTgt spid="50"/>
                                        </p:tgtEl>
                                        <p:attrNameLst>
                                          <p:attrName>style.visibility</p:attrName>
                                        </p:attrNameLst>
                                      </p:cBhvr>
                                      <p:to>
                                        <p:strVal val="visible"/>
                                      </p:to>
                                    </p:set>
                                    <p:animEffect transition="in" filter="wipe(right)">
                                      <p:cBhvr>
                                        <p:cTn id="409" dur="500"/>
                                        <p:tgtEl>
                                          <p:spTgt spid="50"/>
                                        </p:tgtEl>
                                      </p:cBhvr>
                                    </p:animEffect>
                                  </p:childTnLst>
                                </p:cTn>
                              </p:par>
                              <p:par>
                                <p:cTn id="410" presetID="22" presetClass="entr" presetSubtype="1" fill="hold" nodeType="withEffect">
                                  <p:stCondLst>
                                    <p:cond delay="5500"/>
                                  </p:stCondLst>
                                  <p:childTnLst>
                                    <p:set>
                                      <p:cBhvr>
                                        <p:cTn id="411" dur="1" fill="hold">
                                          <p:stCondLst>
                                            <p:cond delay="0"/>
                                          </p:stCondLst>
                                        </p:cTn>
                                        <p:tgtEl>
                                          <p:spTgt spid="20"/>
                                        </p:tgtEl>
                                        <p:attrNameLst>
                                          <p:attrName>style.visibility</p:attrName>
                                        </p:attrNameLst>
                                      </p:cBhvr>
                                      <p:to>
                                        <p:strVal val="visible"/>
                                      </p:to>
                                    </p:set>
                                    <p:animEffect transition="in" filter="wipe(up)">
                                      <p:cBhvr>
                                        <p:cTn id="412" dur="500"/>
                                        <p:tgtEl>
                                          <p:spTgt spid="20"/>
                                        </p:tgtEl>
                                      </p:cBhvr>
                                    </p:animEffect>
                                  </p:childTnLst>
                                </p:cTn>
                              </p:par>
                              <p:par>
                                <p:cTn id="413" presetID="22" presetClass="entr" presetSubtype="4" fill="hold" nodeType="withEffect">
                                  <p:stCondLst>
                                    <p:cond delay="5500"/>
                                  </p:stCondLst>
                                  <p:childTnLst>
                                    <p:set>
                                      <p:cBhvr>
                                        <p:cTn id="414" dur="1" fill="hold">
                                          <p:stCondLst>
                                            <p:cond delay="0"/>
                                          </p:stCondLst>
                                        </p:cTn>
                                        <p:tgtEl>
                                          <p:spTgt spid="97"/>
                                        </p:tgtEl>
                                        <p:attrNameLst>
                                          <p:attrName>style.visibility</p:attrName>
                                        </p:attrNameLst>
                                      </p:cBhvr>
                                      <p:to>
                                        <p:strVal val="visible"/>
                                      </p:to>
                                    </p:set>
                                    <p:animEffect transition="in" filter="wipe(down)">
                                      <p:cBhvr>
                                        <p:cTn id="415" dur="500"/>
                                        <p:tgtEl>
                                          <p:spTgt spid="97"/>
                                        </p:tgtEl>
                                      </p:cBhvr>
                                    </p:animEffect>
                                  </p:childTnLst>
                                </p:cTn>
                              </p:par>
                              <p:par>
                                <p:cTn id="416" presetID="22" presetClass="entr" presetSubtype="4" fill="hold" nodeType="withEffect">
                                  <p:stCondLst>
                                    <p:cond delay="5500"/>
                                  </p:stCondLst>
                                  <p:childTnLst>
                                    <p:set>
                                      <p:cBhvr>
                                        <p:cTn id="417" dur="1" fill="hold">
                                          <p:stCondLst>
                                            <p:cond delay="0"/>
                                          </p:stCondLst>
                                        </p:cTn>
                                        <p:tgtEl>
                                          <p:spTgt spid="53"/>
                                        </p:tgtEl>
                                        <p:attrNameLst>
                                          <p:attrName>style.visibility</p:attrName>
                                        </p:attrNameLst>
                                      </p:cBhvr>
                                      <p:to>
                                        <p:strVal val="visible"/>
                                      </p:to>
                                    </p:set>
                                    <p:animEffect transition="in" filter="wipe(down)">
                                      <p:cBhvr>
                                        <p:cTn id="418" dur="500"/>
                                        <p:tgtEl>
                                          <p:spTgt spid="53"/>
                                        </p:tgtEl>
                                      </p:cBhvr>
                                    </p:animEffect>
                                  </p:childTnLst>
                                </p:cTn>
                              </p:par>
                              <p:par>
                                <p:cTn id="419" presetID="22" presetClass="entr" presetSubtype="4" fill="hold" nodeType="withEffect">
                                  <p:stCondLst>
                                    <p:cond delay="5500"/>
                                  </p:stCondLst>
                                  <p:childTnLst>
                                    <p:set>
                                      <p:cBhvr>
                                        <p:cTn id="420" dur="1" fill="hold">
                                          <p:stCondLst>
                                            <p:cond delay="0"/>
                                          </p:stCondLst>
                                        </p:cTn>
                                        <p:tgtEl>
                                          <p:spTgt spid="108"/>
                                        </p:tgtEl>
                                        <p:attrNameLst>
                                          <p:attrName>style.visibility</p:attrName>
                                        </p:attrNameLst>
                                      </p:cBhvr>
                                      <p:to>
                                        <p:strVal val="visible"/>
                                      </p:to>
                                    </p:set>
                                    <p:animEffect transition="in" filter="wipe(down)">
                                      <p:cBhvr>
                                        <p:cTn id="421" dur="500"/>
                                        <p:tgtEl>
                                          <p:spTgt spid="108"/>
                                        </p:tgtEl>
                                      </p:cBhvr>
                                    </p:animEffect>
                                  </p:childTnLst>
                                </p:cTn>
                              </p:par>
                              <p:par>
                                <p:cTn id="422" presetID="22" presetClass="entr" presetSubtype="4" fill="hold" nodeType="withEffect">
                                  <p:stCondLst>
                                    <p:cond delay="5500"/>
                                  </p:stCondLst>
                                  <p:childTnLst>
                                    <p:set>
                                      <p:cBhvr>
                                        <p:cTn id="423" dur="1" fill="hold">
                                          <p:stCondLst>
                                            <p:cond delay="0"/>
                                          </p:stCondLst>
                                        </p:cTn>
                                        <p:tgtEl>
                                          <p:spTgt spid="105"/>
                                        </p:tgtEl>
                                        <p:attrNameLst>
                                          <p:attrName>style.visibility</p:attrName>
                                        </p:attrNameLst>
                                      </p:cBhvr>
                                      <p:to>
                                        <p:strVal val="visible"/>
                                      </p:to>
                                    </p:set>
                                    <p:animEffect transition="in" filter="wipe(down)">
                                      <p:cBhvr>
                                        <p:cTn id="424" dur="500"/>
                                        <p:tgtEl>
                                          <p:spTgt spid="105"/>
                                        </p:tgtEl>
                                      </p:cBhvr>
                                    </p:animEffect>
                                  </p:childTnLst>
                                </p:cTn>
                              </p:par>
                              <p:par>
                                <p:cTn id="425" presetID="10" presetClass="exit" presetSubtype="0" fill="hold" grpId="2" nodeType="withEffect">
                                  <p:stCondLst>
                                    <p:cond delay="6000"/>
                                  </p:stCondLst>
                                  <p:childTnLst>
                                    <p:animEffect transition="out" filter="fade">
                                      <p:cBhvr>
                                        <p:cTn id="426" dur="500"/>
                                        <p:tgtEl>
                                          <p:spTgt spid="55"/>
                                        </p:tgtEl>
                                      </p:cBhvr>
                                    </p:animEffect>
                                    <p:set>
                                      <p:cBhvr>
                                        <p:cTn id="427" dur="1" fill="hold">
                                          <p:stCondLst>
                                            <p:cond delay="499"/>
                                          </p:stCondLst>
                                        </p:cTn>
                                        <p:tgtEl>
                                          <p:spTgt spid="55"/>
                                        </p:tgtEl>
                                        <p:attrNameLst>
                                          <p:attrName>style.visibility</p:attrName>
                                        </p:attrNameLst>
                                      </p:cBhvr>
                                      <p:to>
                                        <p:strVal val="hidden"/>
                                      </p:to>
                                    </p:set>
                                  </p:childTnLst>
                                </p:cTn>
                              </p:par>
                              <p:par>
                                <p:cTn id="428" presetID="10" presetClass="exit" presetSubtype="0" fill="hold" grpId="2" nodeType="withEffect">
                                  <p:stCondLst>
                                    <p:cond delay="6000"/>
                                  </p:stCondLst>
                                  <p:childTnLst>
                                    <p:animEffect transition="out" filter="fade">
                                      <p:cBhvr>
                                        <p:cTn id="429" dur="500"/>
                                        <p:tgtEl>
                                          <p:spTgt spid="56"/>
                                        </p:tgtEl>
                                      </p:cBhvr>
                                    </p:animEffect>
                                    <p:set>
                                      <p:cBhvr>
                                        <p:cTn id="430" dur="1" fill="hold">
                                          <p:stCondLst>
                                            <p:cond delay="499"/>
                                          </p:stCondLst>
                                        </p:cTn>
                                        <p:tgtEl>
                                          <p:spTgt spid="56"/>
                                        </p:tgtEl>
                                        <p:attrNameLst>
                                          <p:attrName>style.visibility</p:attrName>
                                        </p:attrNameLst>
                                      </p:cBhvr>
                                      <p:to>
                                        <p:strVal val="hidden"/>
                                      </p:to>
                                    </p:set>
                                  </p:childTnLst>
                                </p:cTn>
                              </p:par>
                              <p:par>
                                <p:cTn id="431" presetID="10" presetClass="exit" presetSubtype="0" fill="hold" grpId="2" nodeType="withEffect">
                                  <p:stCondLst>
                                    <p:cond delay="6000"/>
                                  </p:stCondLst>
                                  <p:childTnLst>
                                    <p:animEffect transition="out" filter="fade">
                                      <p:cBhvr>
                                        <p:cTn id="432" dur="500"/>
                                        <p:tgtEl>
                                          <p:spTgt spid="59"/>
                                        </p:tgtEl>
                                      </p:cBhvr>
                                    </p:animEffect>
                                    <p:set>
                                      <p:cBhvr>
                                        <p:cTn id="433" dur="1" fill="hold">
                                          <p:stCondLst>
                                            <p:cond delay="499"/>
                                          </p:stCondLst>
                                        </p:cTn>
                                        <p:tgtEl>
                                          <p:spTgt spid="59"/>
                                        </p:tgtEl>
                                        <p:attrNameLst>
                                          <p:attrName>style.visibility</p:attrName>
                                        </p:attrNameLst>
                                      </p:cBhvr>
                                      <p:to>
                                        <p:strVal val="hidden"/>
                                      </p:to>
                                    </p:set>
                                  </p:childTnLst>
                                </p:cTn>
                              </p:par>
                              <p:par>
                                <p:cTn id="434" presetID="10" presetClass="exit" presetSubtype="0" fill="hold" grpId="2" nodeType="withEffect">
                                  <p:stCondLst>
                                    <p:cond delay="6000"/>
                                  </p:stCondLst>
                                  <p:childTnLst>
                                    <p:animEffect transition="out" filter="fade">
                                      <p:cBhvr>
                                        <p:cTn id="435" dur="500"/>
                                        <p:tgtEl>
                                          <p:spTgt spid="60"/>
                                        </p:tgtEl>
                                      </p:cBhvr>
                                    </p:animEffect>
                                    <p:set>
                                      <p:cBhvr>
                                        <p:cTn id="436" dur="1" fill="hold">
                                          <p:stCondLst>
                                            <p:cond delay="499"/>
                                          </p:stCondLst>
                                        </p:cTn>
                                        <p:tgtEl>
                                          <p:spTgt spid="60"/>
                                        </p:tgtEl>
                                        <p:attrNameLst>
                                          <p:attrName>style.visibility</p:attrName>
                                        </p:attrNameLst>
                                      </p:cBhvr>
                                      <p:to>
                                        <p:strVal val="hidden"/>
                                      </p:to>
                                    </p:set>
                                  </p:childTnLst>
                                </p:cTn>
                              </p:par>
                              <p:par>
                                <p:cTn id="437" presetID="10" presetClass="exit" presetSubtype="0" fill="hold" grpId="2" nodeType="withEffect">
                                  <p:stCondLst>
                                    <p:cond delay="6000"/>
                                  </p:stCondLst>
                                  <p:childTnLst>
                                    <p:animEffect transition="out" filter="fade">
                                      <p:cBhvr>
                                        <p:cTn id="438" dur="500"/>
                                        <p:tgtEl>
                                          <p:spTgt spid="61"/>
                                        </p:tgtEl>
                                      </p:cBhvr>
                                    </p:animEffect>
                                    <p:set>
                                      <p:cBhvr>
                                        <p:cTn id="439" dur="1" fill="hold">
                                          <p:stCondLst>
                                            <p:cond delay="499"/>
                                          </p:stCondLst>
                                        </p:cTn>
                                        <p:tgtEl>
                                          <p:spTgt spid="61"/>
                                        </p:tgtEl>
                                        <p:attrNameLst>
                                          <p:attrName>style.visibility</p:attrName>
                                        </p:attrNameLst>
                                      </p:cBhvr>
                                      <p:to>
                                        <p:strVal val="hidden"/>
                                      </p:to>
                                    </p:set>
                                  </p:childTnLst>
                                </p:cTn>
                              </p:par>
                              <p:par>
                                <p:cTn id="440" presetID="10" presetClass="exit" presetSubtype="0" fill="hold" grpId="2" nodeType="withEffect">
                                  <p:stCondLst>
                                    <p:cond delay="6000"/>
                                  </p:stCondLst>
                                  <p:childTnLst>
                                    <p:animEffect transition="out" filter="fade">
                                      <p:cBhvr>
                                        <p:cTn id="441" dur="500"/>
                                        <p:tgtEl>
                                          <p:spTgt spid="62"/>
                                        </p:tgtEl>
                                      </p:cBhvr>
                                    </p:animEffect>
                                    <p:set>
                                      <p:cBhvr>
                                        <p:cTn id="442" dur="1" fill="hold">
                                          <p:stCondLst>
                                            <p:cond delay="499"/>
                                          </p:stCondLst>
                                        </p:cTn>
                                        <p:tgtEl>
                                          <p:spTgt spid="62"/>
                                        </p:tgtEl>
                                        <p:attrNameLst>
                                          <p:attrName>style.visibility</p:attrName>
                                        </p:attrNameLst>
                                      </p:cBhvr>
                                      <p:to>
                                        <p:strVal val="hidden"/>
                                      </p:to>
                                    </p:set>
                                  </p:childTnLst>
                                </p:cTn>
                              </p:par>
                              <p:par>
                                <p:cTn id="443" presetID="1" presetClass="exit" presetSubtype="0" fill="hold" nodeType="withEffect">
                                  <p:stCondLst>
                                    <p:cond delay="6500"/>
                                  </p:stCondLst>
                                  <p:childTnLst>
                                    <p:set>
                                      <p:cBhvr>
                                        <p:cTn id="444" dur="1" fill="hold">
                                          <p:stCondLst>
                                            <p:cond delay="0"/>
                                          </p:stCondLst>
                                        </p:cTn>
                                        <p:tgtEl>
                                          <p:spTgt spid="50"/>
                                        </p:tgtEl>
                                        <p:attrNameLst>
                                          <p:attrName>style.visibility</p:attrName>
                                        </p:attrNameLst>
                                      </p:cBhvr>
                                      <p:to>
                                        <p:strVal val="hidden"/>
                                      </p:to>
                                    </p:set>
                                  </p:childTnLst>
                                </p:cTn>
                              </p:par>
                              <p:par>
                                <p:cTn id="445" presetID="1" presetClass="exit" presetSubtype="0" fill="hold" nodeType="withEffect">
                                  <p:stCondLst>
                                    <p:cond delay="6500"/>
                                  </p:stCondLst>
                                  <p:childTnLst>
                                    <p:set>
                                      <p:cBhvr>
                                        <p:cTn id="446" dur="1" fill="hold">
                                          <p:stCondLst>
                                            <p:cond delay="0"/>
                                          </p:stCondLst>
                                        </p:cTn>
                                        <p:tgtEl>
                                          <p:spTgt spid="20"/>
                                        </p:tgtEl>
                                        <p:attrNameLst>
                                          <p:attrName>style.visibility</p:attrName>
                                        </p:attrNameLst>
                                      </p:cBhvr>
                                      <p:to>
                                        <p:strVal val="hidden"/>
                                      </p:to>
                                    </p:set>
                                  </p:childTnLst>
                                </p:cTn>
                              </p:par>
                              <p:par>
                                <p:cTn id="447" presetID="1" presetClass="exit" presetSubtype="0" fill="hold" nodeType="withEffect">
                                  <p:stCondLst>
                                    <p:cond delay="6500"/>
                                  </p:stCondLst>
                                  <p:childTnLst>
                                    <p:set>
                                      <p:cBhvr>
                                        <p:cTn id="448" dur="1" fill="hold">
                                          <p:stCondLst>
                                            <p:cond delay="0"/>
                                          </p:stCondLst>
                                        </p:cTn>
                                        <p:tgtEl>
                                          <p:spTgt spid="97"/>
                                        </p:tgtEl>
                                        <p:attrNameLst>
                                          <p:attrName>style.visibility</p:attrName>
                                        </p:attrNameLst>
                                      </p:cBhvr>
                                      <p:to>
                                        <p:strVal val="hidden"/>
                                      </p:to>
                                    </p:set>
                                  </p:childTnLst>
                                </p:cTn>
                              </p:par>
                              <p:par>
                                <p:cTn id="449" presetID="1" presetClass="exit" presetSubtype="0" fill="hold" nodeType="withEffect">
                                  <p:stCondLst>
                                    <p:cond delay="6500"/>
                                  </p:stCondLst>
                                  <p:childTnLst>
                                    <p:set>
                                      <p:cBhvr>
                                        <p:cTn id="450" dur="1" fill="hold">
                                          <p:stCondLst>
                                            <p:cond delay="0"/>
                                          </p:stCondLst>
                                        </p:cTn>
                                        <p:tgtEl>
                                          <p:spTgt spid="53"/>
                                        </p:tgtEl>
                                        <p:attrNameLst>
                                          <p:attrName>style.visibility</p:attrName>
                                        </p:attrNameLst>
                                      </p:cBhvr>
                                      <p:to>
                                        <p:strVal val="hidden"/>
                                      </p:to>
                                    </p:set>
                                  </p:childTnLst>
                                </p:cTn>
                              </p:par>
                              <p:par>
                                <p:cTn id="451" presetID="1" presetClass="exit" presetSubtype="0" fill="hold" nodeType="withEffect">
                                  <p:stCondLst>
                                    <p:cond delay="6500"/>
                                  </p:stCondLst>
                                  <p:childTnLst>
                                    <p:set>
                                      <p:cBhvr>
                                        <p:cTn id="452" dur="1" fill="hold">
                                          <p:stCondLst>
                                            <p:cond delay="0"/>
                                          </p:stCondLst>
                                        </p:cTn>
                                        <p:tgtEl>
                                          <p:spTgt spid="108"/>
                                        </p:tgtEl>
                                        <p:attrNameLst>
                                          <p:attrName>style.visibility</p:attrName>
                                        </p:attrNameLst>
                                      </p:cBhvr>
                                      <p:to>
                                        <p:strVal val="hidden"/>
                                      </p:to>
                                    </p:set>
                                  </p:childTnLst>
                                </p:cTn>
                              </p:par>
                              <p:par>
                                <p:cTn id="453" presetID="1" presetClass="exit" presetSubtype="0" fill="hold" nodeType="withEffect">
                                  <p:stCondLst>
                                    <p:cond delay="6500"/>
                                  </p:stCondLst>
                                  <p:childTnLst>
                                    <p:set>
                                      <p:cBhvr>
                                        <p:cTn id="454" dur="1" fill="hold">
                                          <p:stCondLst>
                                            <p:cond delay="0"/>
                                          </p:stCondLst>
                                        </p:cTn>
                                        <p:tgtEl>
                                          <p:spTgt spid="105"/>
                                        </p:tgtEl>
                                        <p:attrNameLst>
                                          <p:attrName>style.visibility</p:attrName>
                                        </p:attrNameLst>
                                      </p:cBhvr>
                                      <p:to>
                                        <p:strVal val="hidden"/>
                                      </p:to>
                                    </p:set>
                                  </p:childTnLst>
                                </p:cTn>
                              </p:par>
                              <p:par>
                                <p:cTn id="455" presetID="1" presetClass="entr" presetSubtype="0" fill="hold" grpId="0" nodeType="withEffect">
                                  <p:stCondLst>
                                    <p:cond delay="6500"/>
                                  </p:stCondLst>
                                  <p:childTnLst>
                                    <p:set>
                                      <p:cBhvr>
                                        <p:cTn id="456" dur="1" fill="hold">
                                          <p:stCondLst>
                                            <p:cond delay="0"/>
                                          </p:stCondLst>
                                        </p:cTn>
                                        <p:tgtEl>
                                          <p:spTgt spid="13"/>
                                        </p:tgtEl>
                                        <p:attrNameLst>
                                          <p:attrName>style.visibility</p:attrName>
                                        </p:attrNameLst>
                                      </p:cBhvr>
                                      <p:to>
                                        <p:strVal val="visible"/>
                                      </p:to>
                                    </p:set>
                                  </p:childTnLst>
                                </p:cTn>
                              </p:par>
                              <p:par>
                                <p:cTn id="457" presetID="6" presetClass="emph" presetSubtype="0" fill="hold" grpId="1" nodeType="withEffect">
                                  <p:stCondLst>
                                    <p:cond delay="6500"/>
                                  </p:stCondLst>
                                  <p:childTnLst>
                                    <p:animScale>
                                      <p:cBhvr>
                                        <p:cTn id="458" dur="2000" fill="hold"/>
                                        <p:tgtEl>
                                          <p:spTgt spid="13"/>
                                        </p:tgtEl>
                                      </p:cBhvr>
                                      <p:by x="120000" y="120000"/>
                                    </p:animScale>
                                  </p:childTnLst>
                                </p:cTn>
                              </p:par>
                              <p:par>
                                <p:cTn id="459" presetID="7" presetClass="emph" presetSubtype="2" fill="hold" nodeType="withEffect">
                                  <p:stCondLst>
                                    <p:cond delay="6500"/>
                                  </p:stCondLst>
                                  <p:childTnLst>
                                    <p:animClr clrSpc="rgb" dir="cw">
                                      <p:cBhvr>
                                        <p:cTn id="460" dur="2000" fill="hold"/>
                                        <p:tgtEl>
                                          <p:spTgt spid="13"/>
                                        </p:tgtEl>
                                        <p:attrNameLst>
                                          <p:attrName>stroke.color</p:attrName>
                                        </p:attrNameLst>
                                      </p:cBhvr>
                                      <p:to>
                                        <a:srgbClr val="BFBFBF"/>
                                      </p:to>
                                    </p:animClr>
                                    <p:set>
                                      <p:cBhvr>
                                        <p:cTn id="461" dur="2000" fill="hold"/>
                                        <p:tgtEl>
                                          <p:spTgt spid="13"/>
                                        </p:tgtEl>
                                        <p:attrNameLst>
                                          <p:attrName>stroke.on</p:attrName>
                                        </p:attrNameLst>
                                      </p:cBhvr>
                                      <p:to>
                                        <p:strVal val="true"/>
                                      </p:to>
                                    </p:set>
                                  </p:childTnLst>
                                </p:cTn>
                              </p:par>
                              <p:par>
                                <p:cTn id="462" presetID="10" presetClass="exit" presetSubtype="0" fill="hold" grpId="2" nodeType="withEffect">
                                  <p:stCondLst>
                                    <p:cond delay="6500"/>
                                  </p:stCondLst>
                                  <p:childTnLst>
                                    <p:animEffect transition="out" filter="fade">
                                      <p:cBhvr>
                                        <p:cTn id="463" dur="2000"/>
                                        <p:tgtEl>
                                          <p:spTgt spid="13"/>
                                        </p:tgtEl>
                                      </p:cBhvr>
                                    </p:animEffect>
                                    <p:set>
                                      <p:cBhvr>
                                        <p:cTn id="464" dur="1" fill="hold">
                                          <p:stCondLst>
                                            <p:cond delay="1999"/>
                                          </p:stCondLst>
                                        </p:cTn>
                                        <p:tgtEl>
                                          <p:spTgt spid="13"/>
                                        </p:tgtEl>
                                        <p:attrNameLst>
                                          <p:attrName>style.visibility</p:attrName>
                                        </p:attrNameLst>
                                      </p:cBhvr>
                                      <p:to>
                                        <p:strVal val="hidden"/>
                                      </p:to>
                                    </p:set>
                                  </p:childTnLst>
                                </p:cTn>
                              </p:par>
                              <p:par>
                                <p:cTn id="465" presetID="10" presetClass="entr" presetSubtype="0" fill="hold" grpId="0" nodeType="withEffect">
                                  <p:stCondLst>
                                    <p:cond delay="5500"/>
                                  </p:stCondLst>
                                  <p:childTnLst>
                                    <p:set>
                                      <p:cBhvr>
                                        <p:cTn id="466" dur="1" fill="hold">
                                          <p:stCondLst>
                                            <p:cond delay="0"/>
                                          </p:stCondLst>
                                        </p:cTn>
                                        <p:tgtEl>
                                          <p:spTgt spid="70"/>
                                        </p:tgtEl>
                                        <p:attrNameLst>
                                          <p:attrName>style.visibility</p:attrName>
                                        </p:attrNameLst>
                                      </p:cBhvr>
                                      <p:to>
                                        <p:strVal val="visible"/>
                                      </p:to>
                                    </p:set>
                                    <p:animEffect transition="in" filter="fade">
                                      <p:cBhvr>
                                        <p:cTn id="467" dur="500"/>
                                        <p:tgtEl>
                                          <p:spTgt spid="70"/>
                                        </p:tgtEl>
                                      </p:cBhvr>
                                    </p:animEffect>
                                  </p:childTnLst>
                                </p:cTn>
                              </p:par>
                              <p:par>
                                <p:cTn id="468" presetID="10" presetClass="entr" presetSubtype="0" fill="hold" grpId="0" nodeType="withEffect">
                                  <p:stCondLst>
                                    <p:cond delay="5500"/>
                                  </p:stCondLst>
                                  <p:childTnLst>
                                    <p:set>
                                      <p:cBhvr>
                                        <p:cTn id="469" dur="1" fill="hold">
                                          <p:stCondLst>
                                            <p:cond delay="0"/>
                                          </p:stCondLst>
                                        </p:cTn>
                                        <p:tgtEl>
                                          <p:spTgt spid="71"/>
                                        </p:tgtEl>
                                        <p:attrNameLst>
                                          <p:attrName>style.visibility</p:attrName>
                                        </p:attrNameLst>
                                      </p:cBhvr>
                                      <p:to>
                                        <p:strVal val="visible"/>
                                      </p:to>
                                    </p:set>
                                    <p:animEffect transition="in" filter="fade">
                                      <p:cBhvr>
                                        <p:cTn id="470" dur="500"/>
                                        <p:tgtEl>
                                          <p:spTgt spid="71"/>
                                        </p:tgtEl>
                                      </p:cBhvr>
                                    </p:animEffect>
                                  </p:childTnLst>
                                </p:cTn>
                              </p:par>
                              <p:par>
                                <p:cTn id="471" presetID="10" presetClass="entr" presetSubtype="0" fill="hold" grpId="0" nodeType="withEffect">
                                  <p:stCondLst>
                                    <p:cond delay="5500"/>
                                  </p:stCondLst>
                                  <p:childTnLst>
                                    <p:set>
                                      <p:cBhvr>
                                        <p:cTn id="472" dur="1" fill="hold">
                                          <p:stCondLst>
                                            <p:cond delay="0"/>
                                          </p:stCondLst>
                                        </p:cTn>
                                        <p:tgtEl>
                                          <p:spTgt spid="72"/>
                                        </p:tgtEl>
                                        <p:attrNameLst>
                                          <p:attrName>style.visibility</p:attrName>
                                        </p:attrNameLst>
                                      </p:cBhvr>
                                      <p:to>
                                        <p:strVal val="visible"/>
                                      </p:to>
                                    </p:set>
                                    <p:animEffect transition="in" filter="fade">
                                      <p:cBhvr>
                                        <p:cTn id="473" dur="500"/>
                                        <p:tgtEl>
                                          <p:spTgt spid="72"/>
                                        </p:tgtEl>
                                      </p:cBhvr>
                                    </p:animEffect>
                                  </p:childTnLst>
                                </p:cTn>
                              </p:par>
                              <p:par>
                                <p:cTn id="474" presetID="10" presetClass="entr" presetSubtype="0" fill="hold" grpId="0" nodeType="withEffect">
                                  <p:stCondLst>
                                    <p:cond delay="5500"/>
                                  </p:stCondLst>
                                  <p:childTnLst>
                                    <p:set>
                                      <p:cBhvr>
                                        <p:cTn id="475" dur="1" fill="hold">
                                          <p:stCondLst>
                                            <p:cond delay="0"/>
                                          </p:stCondLst>
                                        </p:cTn>
                                        <p:tgtEl>
                                          <p:spTgt spid="73"/>
                                        </p:tgtEl>
                                        <p:attrNameLst>
                                          <p:attrName>style.visibility</p:attrName>
                                        </p:attrNameLst>
                                      </p:cBhvr>
                                      <p:to>
                                        <p:strVal val="visible"/>
                                      </p:to>
                                    </p:set>
                                    <p:animEffect transition="in" filter="fade">
                                      <p:cBhvr>
                                        <p:cTn id="476" dur="500"/>
                                        <p:tgtEl>
                                          <p:spTgt spid="73"/>
                                        </p:tgtEl>
                                      </p:cBhvr>
                                    </p:animEffect>
                                  </p:childTnLst>
                                </p:cTn>
                              </p:par>
                              <p:par>
                                <p:cTn id="477" presetID="10" presetClass="entr" presetSubtype="0" fill="hold" grpId="0" nodeType="withEffect">
                                  <p:stCondLst>
                                    <p:cond delay="5500"/>
                                  </p:stCondLst>
                                  <p:childTnLst>
                                    <p:set>
                                      <p:cBhvr>
                                        <p:cTn id="478" dur="1" fill="hold">
                                          <p:stCondLst>
                                            <p:cond delay="0"/>
                                          </p:stCondLst>
                                        </p:cTn>
                                        <p:tgtEl>
                                          <p:spTgt spid="68"/>
                                        </p:tgtEl>
                                        <p:attrNameLst>
                                          <p:attrName>style.visibility</p:attrName>
                                        </p:attrNameLst>
                                      </p:cBhvr>
                                      <p:to>
                                        <p:strVal val="visible"/>
                                      </p:to>
                                    </p:set>
                                    <p:animEffect transition="in" filter="fade">
                                      <p:cBhvr>
                                        <p:cTn id="479" dur="500"/>
                                        <p:tgtEl>
                                          <p:spTgt spid="68"/>
                                        </p:tgtEl>
                                      </p:cBhvr>
                                    </p:animEffect>
                                  </p:childTnLst>
                                </p:cTn>
                              </p:par>
                              <p:par>
                                <p:cTn id="480" presetID="10" presetClass="entr" presetSubtype="0" fill="hold" grpId="0" nodeType="withEffect">
                                  <p:stCondLst>
                                    <p:cond delay="5500"/>
                                  </p:stCondLst>
                                  <p:childTnLst>
                                    <p:set>
                                      <p:cBhvr>
                                        <p:cTn id="481" dur="1" fill="hold">
                                          <p:stCondLst>
                                            <p:cond delay="0"/>
                                          </p:stCondLst>
                                        </p:cTn>
                                        <p:tgtEl>
                                          <p:spTgt spid="69"/>
                                        </p:tgtEl>
                                        <p:attrNameLst>
                                          <p:attrName>style.visibility</p:attrName>
                                        </p:attrNameLst>
                                      </p:cBhvr>
                                      <p:to>
                                        <p:strVal val="visible"/>
                                      </p:to>
                                    </p:set>
                                    <p:animEffect transition="in" filter="fade">
                                      <p:cBhvr>
                                        <p:cTn id="482" dur="500"/>
                                        <p:tgtEl>
                                          <p:spTgt spid="69"/>
                                        </p:tgtEl>
                                      </p:cBhvr>
                                    </p:animEffect>
                                  </p:childTnLst>
                                </p:cTn>
                              </p:par>
                              <p:par>
                                <p:cTn id="483" presetID="42" presetClass="path" presetSubtype="0" accel="50000" decel="50000" fill="hold" grpId="1" nodeType="withEffect">
                                  <p:stCondLst>
                                    <p:cond delay="5500"/>
                                  </p:stCondLst>
                                  <p:childTnLst>
                                    <p:animMotion origin="layout" path="M -1.94444E-6 -2.59259E-6 L -0.00035 -0.35061 " pathEditMode="relative" rAng="0" ptsTypes="AA">
                                      <p:cBhvr>
                                        <p:cTn id="484" dur="1250" fill="hold"/>
                                        <p:tgtEl>
                                          <p:spTgt spid="70"/>
                                        </p:tgtEl>
                                        <p:attrNameLst>
                                          <p:attrName>ppt_x</p:attrName>
                                          <p:attrName>ppt_y</p:attrName>
                                        </p:attrNameLst>
                                      </p:cBhvr>
                                      <p:rCtr x="-17" y="-17531"/>
                                    </p:animMotion>
                                  </p:childTnLst>
                                </p:cTn>
                              </p:par>
                              <p:par>
                                <p:cTn id="485" presetID="42" presetClass="path" presetSubtype="0" accel="50000" decel="50000" fill="hold" grpId="1" nodeType="withEffect">
                                  <p:stCondLst>
                                    <p:cond delay="5500"/>
                                  </p:stCondLst>
                                  <p:childTnLst>
                                    <p:animMotion origin="layout" path="M -4.16667E-6 -7.40741E-7 L 0.16407 0.15803 " pathEditMode="relative" rAng="0" ptsTypes="AA">
                                      <p:cBhvr>
                                        <p:cTn id="486" dur="1250" fill="hold"/>
                                        <p:tgtEl>
                                          <p:spTgt spid="71"/>
                                        </p:tgtEl>
                                        <p:attrNameLst>
                                          <p:attrName>ppt_x</p:attrName>
                                          <p:attrName>ppt_y</p:attrName>
                                        </p:attrNameLst>
                                      </p:cBhvr>
                                      <p:rCtr x="8194" y="7901"/>
                                    </p:animMotion>
                                  </p:childTnLst>
                                </p:cTn>
                              </p:par>
                              <p:par>
                                <p:cTn id="487" presetID="42" presetClass="path" presetSubtype="0" accel="50000" decel="50000" fill="hold" grpId="1" nodeType="withEffect">
                                  <p:stCondLst>
                                    <p:cond delay="5500"/>
                                  </p:stCondLst>
                                  <p:childTnLst>
                                    <p:animMotion origin="layout" path="M -2.77778E-7 -1.23457E-6 L -0.16007 0.15772 " pathEditMode="relative" rAng="0" ptsTypes="AA">
                                      <p:cBhvr>
                                        <p:cTn id="488" dur="1250" fill="hold"/>
                                        <p:tgtEl>
                                          <p:spTgt spid="72"/>
                                        </p:tgtEl>
                                        <p:attrNameLst>
                                          <p:attrName>ppt_x</p:attrName>
                                          <p:attrName>ppt_y</p:attrName>
                                        </p:attrNameLst>
                                      </p:cBhvr>
                                      <p:rCtr x="-8003" y="7870"/>
                                    </p:animMotion>
                                  </p:childTnLst>
                                </p:cTn>
                              </p:par>
                              <p:par>
                                <p:cTn id="489" presetID="64" presetClass="path" presetSubtype="0" accel="50000" decel="50000" fill="hold" grpId="1" nodeType="withEffect">
                                  <p:stCondLst>
                                    <p:cond delay="5500"/>
                                  </p:stCondLst>
                                  <p:childTnLst>
                                    <p:animMotion origin="layout" path="M 3.33333E-6 -3.95062E-6 L 3.33333E-6 -0.36327 " pathEditMode="relative" rAng="0" ptsTypes="AA">
                                      <p:cBhvr>
                                        <p:cTn id="490" dur="1250" fill="hold"/>
                                        <p:tgtEl>
                                          <p:spTgt spid="73"/>
                                        </p:tgtEl>
                                        <p:attrNameLst>
                                          <p:attrName>ppt_x</p:attrName>
                                          <p:attrName>ppt_y</p:attrName>
                                        </p:attrNameLst>
                                      </p:cBhvr>
                                      <p:rCtr x="0" y="-18179"/>
                                    </p:animMotion>
                                  </p:childTnLst>
                                </p:cTn>
                              </p:par>
                              <p:par>
                                <p:cTn id="491" presetID="42" presetClass="path" presetSubtype="0" accel="50000" decel="50000" fill="hold" grpId="1" nodeType="withEffect">
                                  <p:stCondLst>
                                    <p:cond delay="5500"/>
                                  </p:stCondLst>
                                  <p:childTnLst>
                                    <p:animMotion origin="layout" path="M -3.33333E-6 2.77556E-17 L 0.1625 0.15802 " pathEditMode="relative" rAng="0" ptsTypes="AA">
                                      <p:cBhvr>
                                        <p:cTn id="492" dur="1250" fill="hold"/>
                                        <p:tgtEl>
                                          <p:spTgt spid="68"/>
                                        </p:tgtEl>
                                        <p:attrNameLst>
                                          <p:attrName>ppt_x</p:attrName>
                                          <p:attrName>ppt_y</p:attrName>
                                        </p:attrNameLst>
                                      </p:cBhvr>
                                      <p:rCtr x="8125" y="7901"/>
                                    </p:animMotion>
                                  </p:childTnLst>
                                </p:cTn>
                              </p:par>
                              <p:par>
                                <p:cTn id="493" presetID="42" presetClass="path" presetSubtype="0" accel="50000" decel="50000" fill="hold" grpId="1" nodeType="withEffect">
                                  <p:stCondLst>
                                    <p:cond delay="5500"/>
                                  </p:stCondLst>
                                  <p:childTnLst>
                                    <p:animMotion origin="layout" path="M -4.44444E-6 3.58025E-6 L -0.16215 0.15555 " pathEditMode="relative" rAng="0" ptsTypes="AA">
                                      <p:cBhvr>
                                        <p:cTn id="494" dur="1250" fill="hold"/>
                                        <p:tgtEl>
                                          <p:spTgt spid="69"/>
                                        </p:tgtEl>
                                        <p:attrNameLst>
                                          <p:attrName>ppt_x</p:attrName>
                                          <p:attrName>ppt_y</p:attrName>
                                        </p:attrNameLst>
                                      </p:cBhvr>
                                      <p:rCtr x="-8108" y="7778"/>
                                    </p:animMotion>
                                  </p:childTnLst>
                                </p:cTn>
                              </p:par>
                              <p:par>
                                <p:cTn id="495" presetID="22" presetClass="entr" presetSubtype="8" fill="hold" nodeType="withEffect">
                                  <p:stCondLst>
                                    <p:cond delay="6000"/>
                                  </p:stCondLst>
                                  <p:childTnLst>
                                    <p:set>
                                      <p:cBhvr>
                                        <p:cTn id="496" dur="1" fill="hold">
                                          <p:stCondLst>
                                            <p:cond delay="0"/>
                                          </p:stCondLst>
                                        </p:cTn>
                                        <p:tgtEl>
                                          <p:spTgt spid="64"/>
                                        </p:tgtEl>
                                        <p:attrNameLst>
                                          <p:attrName>style.visibility</p:attrName>
                                        </p:attrNameLst>
                                      </p:cBhvr>
                                      <p:to>
                                        <p:strVal val="visible"/>
                                      </p:to>
                                    </p:set>
                                    <p:animEffect transition="in" filter="wipe(left)">
                                      <p:cBhvr>
                                        <p:cTn id="497" dur="500"/>
                                        <p:tgtEl>
                                          <p:spTgt spid="64"/>
                                        </p:tgtEl>
                                      </p:cBhvr>
                                    </p:animEffect>
                                  </p:childTnLst>
                                </p:cTn>
                              </p:par>
                              <p:par>
                                <p:cTn id="498" presetID="22" presetClass="entr" presetSubtype="4" fill="hold" nodeType="withEffect">
                                  <p:stCondLst>
                                    <p:cond delay="6000"/>
                                  </p:stCondLst>
                                  <p:childTnLst>
                                    <p:set>
                                      <p:cBhvr>
                                        <p:cTn id="499" dur="1" fill="hold">
                                          <p:stCondLst>
                                            <p:cond delay="0"/>
                                          </p:stCondLst>
                                        </p:cTn>
                                        <p:tgtEl>
                                          <p:spTgt spid="48"/>
                                        </p:tgtEl>
                                        <p:attrNameLst>
                                          <p:attrName>style.visibility</p:attrName>
                                        </p:attrNameLst>
                                      </p:cBhvr>
                                      <p:to>
                                        <p:strVal val="visible"/>
                                      </p:to>
                                    </p:set>
                                    <p:animEffect transition="in" filter="wipe(down)">
                                      <p:cBhvr>
                                        <p:cTn id="500" dur="500"/>
                                        <p:tgtEl>
                                          <p:spTgt spid="48"/>
                                        </p:tgtEl>
                                      </p:cBhvr>
                                    </p:animEffect>
                                  </p:childTnLst>
                                </p:cTn>
                              </p:par>
                              <p:par>
                                <p:cTn id="501" presetID="22" presetClass="entr" presetSubtype="4" fill="hold" nodeType="withEffect">
                                  <p:stCondLst>
                                    <p:cond delay="6000"/>
                                  </p:stCondLst>
                                  <p:childTnLst>
                                    <p:set>
                                      <p:cBhvr>
                                        <p:cTn id="502" dur="1" fill="hold">
                                          <p:stCondLst>
                                            <p:cond delay="0"/>
                                          </p:stCondLst>
                                        </p:cTn>
                                        <p:tgtEl>
                                          <p:spTgt spid="75"/>
                                        </p:tgtEl>
                                        <p:attrNameLst>
                                          <p:attrName>style.visibility</p:attrName>
                                        </p:attrNameLst>
                                      </p:cBhvr>
                                      <p:to>
                                        <p:strVal val="visible"/>
                                      </p:to>
                                    </p:set>
                                    <p:animEffect transition="in" filter="wipe(down)">
                                      <p:cBhvr>
                                        <p:cTn id="503" dur="500"/>
                                        <p:tgtEl>
                                          <p:spTgt spid="75"/>
                                        </p:tgtEl>
                                      </p:cBhvr>
                                    </p:animEffect>
                                  </p:childTnLst>
                                </p:cTn>
                              </p:par>
                              <p:par>
                                <p:cTn id="504" presetID="22" presetClass="entr" presetSubtype="1" fill="hold" nodeType="withEffect">
                                  <p:stCondLst>
                                    <p:cond delay="6000"/>
                                  </p:stCondLst>
                                  <p:childTnLst>
                                    <p:set>
                                      <p:cBhvr>
                                        <p:cTn id="505" dur="1" fill="hold">
                                          <p:stCondLst>
                                            <p:cond delay="0"/>
                                          </p:stCondLst>
                                        </p:cTn>
                                        <p:tgtEl>
                                          <p:spTgt spid="67"/>
                                        </p:tgtEl>
                                        <p:attrNameLst>
                                          <p:attrName>style.visibility</p:attrName>
                                        </p:attrNameLst>
                                      </p:cBhvr>
                                      <p:to>
                                        <p:strVal val="visible"/>
                                      </p:to>
                                    </p:set>
                                    <p:animEffect transition="in" filter="wipe(up)">
                                      <p:cBhvr>
                                        <p:cTn id="506" dur="500"/>
                                        <p:tgtEl>
                                          <p:spTgt spid="67"/>
                                        </p:tgtEl>
                                      </p:cBhvr>
                                    </p:animEffect>
                                  </p:childTnLst>
                                </p:cTn>
                              </p:par>
                              <p:par>
                                <p:cTn id="507" presetID="22" presetClass="entr" presetSubtype="8" fill="hold" nodeType="withEffect">
                                  <p:stCondLst>
                                    <p:cond delay="6000"/>
                                  </p:stCondLst>
                                  <p:childTnLst>
                                    <p:set>
                                      <p:cBhvr>
                                        <p:cTn id="508" dur="1" fill="hold">
                                          <p:stCondLst>
                                            <p:cond delay="0"/>
                                          </p:stCondLst>
                                        </p:cTn>
                                        <p:tgtEl>
                                          <p:spTgt spid="78"/>
                                        </p:tgtEl>
                                        <p:attrNameLst>
                                          <p:attrName>style.visibility</p:attrName>
                                        </p:attrNameLst>
                                      </p:cBhvr>
                                      <p:to>
                                        <p:strVal val="visible"/>
                                      </p:to>
                                    </p:set>
                                    <p:animEffect transition="in" filter="wipe(left)">
                                      <p:cBhvr>
                                        <p:cTn id="509" dur="500"/>
                                        <p:tgtEl>
                                          <p:spTgt spid="78"/>
                                        </p:tgtEl>
                                      </p:cBhvr>
                                    </p:animEffect>
                                  </p:childTnLst>
                                </p:cTn>
                              </p:par>
                              <p:par>
                                <p:cTn id="510" presetID="22" presetClass="entr" presetSubtype="2" fill="hold" nodeType="withEffect">
                                  <p:stCondLst>
                                    <p:cond delay="6000"/>
                                  </p:stCondLst>
                                  <p:childTnLst>
                                    <p:set>
                                      <p:cBhvr>
                                        <p:cTn id="511" dur="1" fill="hold">
                                          <p:stCondLst>
                                            <p:cond delay="0"/>
                                          </p:stCondLst>
                                        </p:cTn>
                                        <p:tgtEl>
                                          <p:spTgt spid="31"/>
                                        </p:tgtEl>
                                        <p:attrNameLst>
                                          <p:attrName>style.visibility</p:attrName>
                                        </p:attrNameLst>
                                      </p:cBhvr>
                                      <p:to>
                                        <p:strVal val="visible"/>
                                      </p:to>
                                    </p:set>
                                    <p:animEffect transition="in" filter="wipe(right)">
                                      <p:cBhvr>
                                        <p:cTn id="512" dur="500"/>
                                        <p:tgtEl>
                                          <p:spTgt spid="31"/>
                                        </p:tgtEl>
                                      </p:cBhvr>
                                    </p:animEffect>
                                  </p:childTnLst>
                                </p:cTn>
                              </p:par>
                              <p:par>
                                <p:cTn id="513" presetID="10" presetClass="exit" presetSubtype="0" fill="hold" grpId="2" nodeType="withEffect">
                                  <p:stCondLst>
                                    <p:cond delay="6400"/>
                                  </p:stCondLst>
                                  <p:childTnLst>
                                    <p:animEffect transition="out" filter="fade">
                                      <p:cBhvr>
                                        <p:cTn id="514" dur="400"/>
                                        <p:tgtEl>
                                          <p:spTgt spid="70"/>
                                        </p:tgtEl>
                                      </p:cBhvr>
                                    </p:animEffect>
                                    <p:set>
                                      <p:cBhvr>
                                        <p:cTn id="515" dur="1" fill="hold">
                                          <p:stCondLst>
                                            <p:cond delay="399"/>
                                          </p:stCondLst>
                                        </p:cTn>
                                        <p:tgtEl>
                                          <p:spTgt spid="70"/>
                                        </p:tgtEl>
                                        <p:attrNameLst>
                                          <p:attrName>style.visibility</p:attrName>
                                        </p:attrNameLst>
                                      </p:cBhvr>
                                      <p:to>
                                        <p:strVal val="hidden"/>
                                      </p:to>
                                    </p:set>
                                  </p:childTnLst>
                                </p:cTn>
                              </p:par>
                              <p:par>
                                <p:cTn id="516" presetID="10" presetClass="exit" presetSubtype="0" fill="hold" grpId="2" nodeType="withEffect">
                                  <p:stCondLst>
                                    <p:cond delay="6400"/>
                                  </p:stCondLst>
                                  <p:childTnLst>
                                    <p:animEffect transition="out" filter="fade">
                                      <p:cBhvr>
                                        <p:cTn id="517" dur="400"/>
                                        <p:tgtEl>
                                          <p:spTgt spid="71"/>
                                        </p:tgtEl>
                                      </p:cBhvr>
                                    </p:animEffect>
                                    <p:set>
                                      <p:cBhvr>
                                        <p:cTn id="518" dur="1" fill="hold">
                                          <p:stCondLst>
                                            <p:cond delay="399"/>
                                          </p:stCondLst>
                                        </p:cTn>
                                        <p:tgtEl>
                                          <p:spTgt spid="71"/>
                                        </p:tgtEl>
                                        <p:attrNameLst>
                                          <p:attrName>style.visibility</p:attrName>
                                        </p:attrNameLst>
                                      </p:cBhvr>
                                      <p:to>
                                        <p:strVal val="hidden"/>
                                      </p:to>
                                    </p:set>
                                  </p:childTnLst>
                                </p:cTn>
                              </p:par>
                              <p:par>
                                <p:cTn id="519" presetID="10" presetClass="exit" presetSubtype="0" fill="hold" grpId="2" nodeType="withEffect">
                                  <p:stCondLst>
                                    <p:cond delay="6400"/>
                                  </p:stCondLst>
                                  <p:childTnLst>
                                    <p:animEffect transition="out" filter="fade">
                                      <p:cBhvr>
                                        <p:cTn id="520" dur="400"/>
                                        <p:tgtEl>
                                          <p:spTgt spid="72"/>
                                        </p:tgtEl>
                                      </p:cBhvr>
                                    </p:animEffect>
                                    <p:set>
                                      <p:cBhvr>
                                        <p:cTn id="521" dur="1" fill="hold">
                                          <p:stCondLst>
                                            <p:cond delay="399"/>
                                          </p:stCondLst>
                                        </p:cTn>
                                        <p:tgtEl>
                                          <p:spTgt spid="72"/>
                                        </p:tgtEl>
                                        <p:attrNameLst>
                                          <p:attrName>style.visibility</p:attrName>
                                        </p:attrNameLst>
                                      </p:cBhvr>
                                      <p:to>
                                        <p:strVal val="hidden"/>
                                      </p:to>
                                    </p:set>
                                  </p:childTnLst>
                                </p:cTn>
                              </p:par>
                              <p:par>
                                <p:cTn id="522" presetID="10" presetClass="exit" presetSubtype="0" fill="hold" grpId="2" nodeType="withEffect">
                                  <p:stCondLst>
                                    <p:cond delay="6400"/>
                                  </p:stCondLst>
                                  <p:childTnLst>
                                    <p:animEffect transition="out" filter="fade">
                                      <p:cBhvr>
                                        <p:cTn id="523" dur="400"/>
                                        <p:tgtEl>
                                          <p:spTgt spid="73"/>
                                        </p:tgtEl>
                                      </p:cBhvr>
                                    </p:animEffect>
                                    <p:set>
                                      <p:cBhvr>
                                        <p:cTn id="524" dur="1" fill="hold">
                                          <p:stCondLst>
                                            <p:cond delay="399"/>
                                          </p:stCondLst>
                                        </p:cTn>
                                        <p:tgtEl>
                                          <p:spTgt spid="73"/>
                                        </p:tgtEl>
                                        <p:attrNameLst>
                                          <p:attrName>style.visibility</p:attrName>
                                        </p:attrNameLst>
                                      </p:cBhvr>
                                      <p:to>
                                        <p:strVal val="hidden"/>
                                      </p:to>
                                    </p:set>
                                  </p:childTnLst>
                                </p:cTn>
                              </p:par>
                              <p:par>
                                <p:cTn id="525" presetID="10" presetClass="exit" presetSubtype="0" fill="hold" grpId="2" nodeType="withEffect">
                                  <p:stCondLst>
                                    <p:cond delay="6400"/>
                                  </p:stCondLst>
                                  <p:childTnLst>
                                    <p:animEffect transition="out" filter="fade">
                                      <p:cBhvr>
                                        <p:cTn id="526" dur="400"/>
                                        <p:tgtEl>
                                          <p:spTgt spid="68"/>
                                        </p:tgtEl>
                                      </p:cBhvr>
                                    </p:animEffect>
                                    <p:set>
                                      <p:cBhvr>
                                        <p:cTn id="527" dur="1" fill="hold">
                                          <p:stCondLst>
                                            <p:cond delay="399"/>
                                          </p:stCondLst>
                                        </p:cTn>
                                        <p:tgtEl>
                                          <p:spTgt spid="68"/>
                                        </p:tgtEl>
                                        <p:attrNameLst>
                                          <p:attrName>style.visibility</p:attrName>
                                        </p:attrNameLst>
                                      </p:cBhvr>
                                      <p:to>
                                        <p:strVal val="hidden"/>
                                      </p:to>
                                    </p:set>
                                  </p:childTnLst>
                                </p:cTn>
                              </p:par>
                              <p:par>
                                <p:cTn id="528" presetID="10" presetClass="exit" presetSubtype="0" fill="hold" grpId="2" nodeType="withEffect">
                                  <p:stCondLst>
                                    <p:cond delay="6400"/>
                                  </p:stCondLst>
                                  <p:childTnLst>
                                    <p:animEffect transition="out" filter="fade">
                                      <p:cBhvr>
                                        <p:cTn id="529" dur="400"/>
                                        <p:tgtEl>
                                          <p:spTgt spid="69"/>
                                        </p:tgtEl>
                                      </p:cBhvr>
                                    </p:animEffect>
                                    <p:set>
                                      <p:cBhvr>
                                        <p:cTn id="530" dur="1" fill="hold">
                                          <p:stCondLst>
                                            <p:cond delay="399"/>
                                          </p:stCondLst>
                                        </p:cTn>
                                        <p:tgtEl>
                                          <p:spTgt spid="69"/>
                                        </p:tgtEl>
                                        <p:attrNameLst>
                                          <p:attrName>style.visibility</p:attrName>
                                        </p:attrNameLst>
                                      </p:cBhvr>
                                      <p:to>
                                        <p:strVal val="hidden"/>
                                      </p:to>
                                    </p:set>
                                  </p:childTnLst>
                                </p:cTn>
                              </p:par>
                              <p:par>
                                <p:cTn id="531" presetID="1" presetClass="exit" presetSubtype="0" fill="hold" nodeType="withEffect">
                                  <p:stCondLst>
                                    <p:cond delay="6750"/>
                                  </p:stCondLst>
                                  <p:childTnLst>
                                    <p:set>
                                      <p:cBhvr>
                                        <p:cTn id="532" dur="1" fill="hold">
                                          <p:stCondLst>
                                            <p:cond delay="0"/>
                                          </p:stCondLst>
                                        </p:cTn>
                                        <p:tgtEl>
                                          <p:spTgt spid="78"/>
                                        </p:tgtEl>
                                        <p:attrNameLst>
                                          <p:attrName>style.visibility</p:attrName>
                                        </p:attrNameLst>
                                      </p:cBhvr>
                                      <p:to>
                                        <p:strVal val="hidden"/>
                                      </p:to>
                                    </p:set>
                                  </p:childTnLst>
                                </p:cTn>
                              </p:par>
                              <p:par>
                                <p:cTn id="533" presetID="1" presetClass="exit" presetSubtype="0" fill="hold" nodeType="withEffect">
                                  <p:stCondLst>
                                    <p:cond delay="6750"/>
                                  </p:stCondLst>
                                  <p:childTnLst>
                                    <p:set>
                                      <p:cBhvr>
                                        <p:cTn id="534" dur="1" fill="hold">
                                          <p:stCondLst>
                                            <p:cond delay="0"/>
                                          </p:stCondLst>
                                        </p:cTn>
                                        <p:tgtEl>
                                          <p:spTgt spid="75"/>
                                        </p:tgtEl>
                                        <p:attrNameLst>
                                          <p:attrName>style.visibility</p:attrName>
                                        </p:attrNameLst>
                                      </p:cBhvr>
                                      <p:to>
                                        <p:strVal val="hidden"/>
                                      </p:to>
                                    </p:set>
                                  </p:childTnLst>
                                </p:cTn>
                              </p:par>
                              <p:par>
                                <p:cTn id="535" presetID="1" presetClass="exit" presetSubtype="0" fill="hold" nodeType="withEffect">
                                  <p:stCondLst>
                                    <p:cond delay="6750"/>
                                  </p:stCondLst>
                                  <p:childTnLst>
                                    <p:set>
                                      <p:cBhvr>
                                        <p:cTn id="536" dur="1" fill="hold">
                                          <p:stCondLst>
                                            <p:cond delay="0"/>
                                          </p:stCondLst>
                                        </p:cTn>
                                        <p:tgtEl>
                                          <p:spTgt spid="67"/>
                                        </p:tgtEl>
                                        <p:attrNameLst>
                                          <p:attrName>style.visibility</p:attrName>
                                        </p:attrNameLst>
                                      </p:cBhvr>
                                      <p:to>
                                        <p:strVal val="hidden"/>
                                      </p:to>
                                    </p:set>
                                  </p:childTnLst>
                                </p:cTn>
                              </p:par>
                              <p:par>
                                <p:cTn id="537" presetID="1" presetClass="exit" presetSubtype="0" fill="hold" nodeType="withEffect">
                                  <p:stCondLst>
                                    <p:cond delay="6750"/>
                                  </p:stCondLst>
                                  <p:childTnLst>
                                    <p:set>
                                      <p:cBhvr>
                                        <p:cTn id="538" dur="1" fill="hold">
                                          <p:stCondLst>
                                            <p:cond delay="0"/>
                                          </p:stCondLst>
                                        </p:cTn>
                                        <p:tgtEl>
                                          <p:spTgt spid="64"/>
                                        </p:tgtEl>
                                        <p:attrNameLst>
                                          <p:attrName>style.visibility</p:attrName>
                                        </p:attrNameLst>
                                      </p:cBhvr>
                                      <p:to>
                                        <p:strVal val="hidden"/>
                                      </p:to>
                                    </p:set>
                                  </p:childTnLst>
                                </p:cTn>
                              </p:par>
                              <p:par>
                                <p:cTn id="539" presetID="1" presetClass="exit" presetSubtype="0" fill="hold" nodeType="withEffect">
                                  <p:stCondLst>
                                    <p:cond delay="6750"/>
                                  </p:stCondLst>
                                  <p:childTnLst>
                                    <p:set>
                                      <p:cBhvr>
                                        <p:cTn id="540" dur="1" fill="hold">
                                          <p:stCondLst>
                                            <p:cond delay="0"/>
                                          </p:stCondLst>
                                        </p:cTn>
                                        <p:tgtEl>
                                          <p:spTgt spid="48"/>
                                        </p:tgtEl>
                                        <p:attrNameLst>
                                          <p:attrName>style.visibility</p:attrName>
                                        </p:attrNameLst>
                                      </p:cBhvr>
                                      <p:to>
                                        <p:strVal val="hidden"/>
                                      </p:to>
                                    </p:set>
                                  </p:childTnLst>
                                </p:cTn>
                              </p:par>
                              <p:par>
                                <p:cTn id="541" presetID="1" presetClass="exit" presetSubtype="0" fill="hold" nodeType="withEffect">
                                  <p:stCondLst>
                                    <p:cond delay="6750"/>
                                  </p:stCondLst>
                                  <p:childTnLst>
                                    <p:set>
                                      <p:cBhvr>
                                        <p:cTn id="542" dur="1" fill="hold">
                                          <p:stCondLst>
                                            <p:cond delay="0"/>
                                          </p:stCondLst>
                                        </p:cTn>
                                        <p:tgtEl>
                                          <p:spTgt spid="31"/>
                                        </p:tgtEl>
                                        <p:attrNameLst>
                                          <p:attrName>style.visibility</p:attrName>
                                        </p:attrNameLst>
                                      </p:cBhvr>
                                      <p:to>
                                        <p:strVal val="hidden"/>
                                      </p:to>
                                    </p:set>
                                  </p:childTnLst>
                                </p:cTn>
                              </p:par>
                              <p:par>
                                <p:cTn id="543" presetID="1" presetClass="entr" presetSubtype="0" fill="hold" grpId="0" nodeType="withEffect">
                                  <p:stCondLst>
                                    <p:cond delay="6750"/>
                                  </p:stCondLst>
                                  <p:childTnLst>
                                    <p:set>
                                      <p:cBhvr>
                                        <p:cTn id="544" dur="1" fill="hold">
                                          <p:stCondLst>
                                            <p:cond delay="0"/>
                                          </p:stCondLst>
                                        </p:cTn>
                                        <p:tgtEl>
                                          <p:spTgt spid="17"/>
                                        </p:tgtEl>
                                        <p:attrNameLst>
                                          <p:attrName>style.visibility</p:attrName>
                                        </p:attrNameLst>
                                      </p:cBhvr>
                                      <p:to>
                                        <p:strVal val="visible"/>
                                      </p:to>
                                    </p:set>
                                  </p:childTnLst>
                                </p:cTn>
                              </p:par>
                              <p:par>
                                <p:cTn id="545" presetID="6" presetClass="emph" presetSubtype="0" fill="hold" grpId="1" nodeType="withEffect">
                                  <p:stCondLst>
                                    <p:cond delay="6750"/>
                                  </p:stCondLst>
                                  <p:childTnLst>
                                    <p:animScale>
                                      <p:cBhvr>
                                        <p:cTn id="546" dur="2000" fill="hold"/>
                                        <p:tgtEl>
                                          <p:spTgt spid="17"/>
                                        </p:tgtEl>
                                      </p:cBhvr>
                                      <p:by x="120000" y="120000"/>
                                    </p:animScale>
                                  </p:childTnLst>
                                </p:cTn>
                              </p:par>
                              <p:par>
                                <p:cTn id="547" presetID="10" presetClass="exit" presetSubtype="0" fill="hold" grpId="2" nodeType="withEffect">
                                  <p:stCondLst>
                                    <p:cond delay="6750"/>
                                  </p:stCondLst>
                                  <p:childTnLst>
                                    <p:animEffect transition="out" filter="fade">
                                      <p:cBhvr>
                                        <p:cTn id="548" dur="2000"/>
                                        <p:tgtEl>
                                          <p:spTgt spid="17"/>
                                        </p:tgtEl>
                                      </p:cBhvr>
                                    </p:animEffect>
                                    <p:set>
                                      <p:cBhvr>
                                        <p:cTn id="549" dur="1" fill="hold">
                                          <p:stCondLst>
                                            <p:cond delay="1999"/>
                                          </p:stCondLst>
                                        </p:cTn>
                                        <p:tgtEl>
                                          <p:spTgt spid="17"/>
                                        </p:tgtEl>
                                        <p:attrNameLst>
                                          <p:attrName>style.visibility</p:attrName>
                                        </p:attrNameLst>
                                      </p:cBhvr>
                                      <p:to>
                                        <p:strVal val="hidden"/>
                                      </p:to>
                                    </p:set>
                                  </p:childTnLst>
                                </p:cTn>
                              </p:par>
                              <p:par>
                                <p:cTn id="550" presetID="7" presetClass="emph" presetSubtype="2" fill="hold" nodeType="withEffect">
                                  <p:stCondLst>
                                    <p:cond delay="6750"/>
                                  </p:stCondLst>
                                  <p:childTnLst>
                                    <p:animClr clrSpc="rgb" dir="cw">
                                      <p:cBhvr>
                                        <p:cTn id="551" dur="2000" fill="hold"/>
                                        <p:tgtEl>
                                          <p:spTgt spid="17"/>
                                        </p:tgtEl>
                                        <p:attrNameLst>
                                          <p:attrName>stroke.color</p:attrName>
                                        </p:attrNameLst>
                                      </p:cBhvr>
                                      <p:to>
                                        <a:srgbClr val="BFBFBF"/>
                                      </p:to>
                                    </p:animClr>
                                    <p:set>
                                      <p:cBhvr>
                                        <p:cTn id="552" dur="2000" fill="hold"/>
                                        <p:tgtEl>
                                          <p:spTgt spid="17"/>
                                        </p:tgtEl>
                                        <p:attrNameLst>
                                          <p:attrName>stroke.on</p:attrName>
                                        </p:attrNameLst>
                                      </p:cBhvr>
                                      <p:to>
                                        <p:strVal val="true"/>
                                      </p:to>
                                    </p:set>
                                  </p:childTnLst>
                                </p:cTn>
                              </p:par>
                              <p:par>
                                <p:cTn id="553" presetID="10" presetClass="entr" presetSubtype="0" fill="hold" grpId="0" nodeType="withEffect">
                                  <p:stCondLst>
                                    <p:cond delay="6200"/>
                                  </p:stCondLst>
                                  <p:childTnLst>
                                    <p:set>
                                      <p:cBhvr>
                                        <p:cTn id="554" dur="1" fill="hold">
                                          <p:stCondLst>
                                            <p:cond delay="0"/>
                                          </p:stCondLst>
                                        </p:cTn>
                                        <p:tgtEl>
                                          <p:spTgt spid="91"/>
                                        </p:tgtEl>
                                        <p:attrNameLst>
                                          <p:attrName>style.visibility</p:attrName>
                                        </p:attrNameLst>
                                      </p:cBhvr>
                                      <p:to>
                                        <p:strVal val="visible"/>
                                      </p:to>
                                    </p:set>
                                    <p:animEffect transition="in" filter="fade">
                                      <p:cBhvr>
                                        <p:cTn id="555" dur="500"/>
                                        <p:tgtEl>
                                          <p:spTgt spid="91"/>
                                        </p:tgtEl>
                                      </p:cBhvr>
                                    </p:animEffect>
                                  </p:childTnLst>
                                </p:cTn>
                              </p:par>
                              <p:par>
                                <p:cTn id="556" presetID="10" presetClass="entr" presetSubtype="0" fill="hold" grpId="0" nodeType="withEffect">
                                  <p:stCondLst>
                                    <p:cond delay="6200"/>
                                  </p:stCondLst>
                                  <p:childTnLst>
                                    <p:set>
                                      <p:cBhvr>
                                        <p:cTn id="557" dur="1" fill="hold">
                                          <p:stCondLst>
                                            <p:cond delay="0"/>
                                          </p:stCondLst>
                                        </p:cTn>
                                        <p:tgtEl>
                                          <p:spTgt spid="92"/>
                                        </p:tgtEl>
                                        <p:attrNameLst>
                                          <p:attrName>style.visibility</p:attrName>
                                        </p:attrNameLst>
                                      </p:cBhvr>
                                      <p:to>
                                        <p:strVal val="visible"/>
                                      </p:to>
                                    </p:set>
                                    <p:animEffect transition="in" filter="fade">
                                      <p:cBhvr>
                                        <p:cTn id="558" dur="500"/>
                                        <p:tgtEl>
                                          <p:spTgt spid="92"/>
                                        </p:tgtEl>
                                      </p:cBhvr>
                                    </p:animEffect>
                                  </p:childTnLst>
                                </p:cTn>
                              </p:par>
                              <p:par>
                                <p:cTn id="559" presetID="10" presetClass="entr" presetSubtype="0" fill="hold" grpId="0" nodeType="withEffect">
                                  <p:stCondLst>
                                    <p:cond delay="6200"/>
                                  </p:stCondLst>
                                  <p:childTnLst>
                                    <p:set>
                                      <p:cBhvr>
                                        <p:cTn id="560" dur="1" fill="hold">
                                          <p:stCondLst>
                                            <p:cond delay="0"/>
                                          </p:stCondLst>
                                        </p:cTn>
                                        <p:tgtEl>
                                          <p:spTgt spid="93"/>
                                        </p:tgtEl>
                                        <p:attrNameLst>
                                          <p:attrName>style.visibility</p:attrName>
                                        </p:attrNameLst>
                                      </p:cBhvr>
                                      <p:to>
                                        <p:strVal val="visible"/>
                                      </p:to>
                                    </p:set>
                                    <p:animEffect transition="in" filter="fade">
                                      <p:cBhvr>
                                        <p:cTn id="561" dur="500"/>
                                        <p:tgtEl>
                                          <p:spTgt spid="93"/>
                                        </p:tgtEl>
                                      </p:cBhvr>
                                    </p:animEffect>
                                  </p:childTnLst>
                                </p:cTn>
                              </p:par>
                              <p:par>
                                <p:cTn id="562" presetID="10" presetClass="entr" presetSubtype="0" fill="hold" grpId="0" nodeType="withEffect">
                                  <p:stCondLst>
                                    <p:cond delay="6200"/>
                                  </p:stCondLst>
                                  <p:childTnLst>
                                    <p:set>
                                      <p:cBhvr>
                                        <p:cTn id="563" dur="1" fill="hold">
                                          <p:stCondLst>
                                            <p:cond delay="0"/>
                                          </p:stCondLst>
                                        </p:cTn>
                                        <p:tgtEl>
                                          <p:spTgt spid="94"/>
                                        </p:tgtEl>
                                        <p:attrNameLst>
                                          <p:attrName>style.visibility</p:attrName>
                                        </p:attrNameLst>
                                      </p:cBhvr>
                                      <p:to>
                                        <p:strVal val="visible"/>
                                      </p:to>
                                    </p:set>
                                    <p:animEffect transition="in" filter="fade">
                                      <p:cBhvr>
                                        <p:cTn id="564" dur="500"/>
                                        <p:tgtEl>
                                          <p:spTgt spid="94"/>
                                        </p:tgtEl>
                                      </p:cBhvr>
                                    </p:animEffect>
                                  </p:childTnLst>
                                </p:cTn>
                              </p:par>
                              <p:par>
                                <p:cTn id="565" presetID="35" presetClass="path" presetSubtype="0" accel="50000" decel="50000" fill="hold" grpId="1" nodeType="withEffect">
                                  <p:stCondLst>
                                    <p:cond delay="6200"/>
                                  </p:stCondLst>
                                  <p:childTnLst>
                                    <p:animMotion origin="layout" path="M -0.00034 -0.00123 L -0.42674 -0.00154 " pathEditMode="relative" rAng="0" ptsTypes="AA">
                                      <p:cBhvr>
                                        <p:cTn id="566" dur="1250" fill="hold"/>
                                        <p:tgtEl>
                                          <p:spTgt spid="91"/>
                                        </p:tgtEl>
                                        <p:attrNameLst>
                                          <p:attrName>ppt_x</p:attrName>
                                          <p:attrName>ppt_y</p:attrName>
                                        </p:attrNameLst>
                                      </p:cBhvr>
                                      <p:rCtr x="-21319" y="-31"/>
                                    </p:animMotion>
                                  </p:childTnLst>
                                </p:cTn>
                              </p:par>
                              <p:par>
                                <p:cTn id="567" presetID="42" presetClass="path" presetSubtype="0" accel="50000" decel="50000" fill="hold" grpId="1" nodeType="withEffect">
                                  <p:stCondLst>
                                    <p:cond delay="6200"/>
                                  </p:stCondLst>
                                  <p:childTnLst>
                                    <p:animMotion origin="layout" path="M 3.88889E-6 2.09877E-6 L 0.00017 0.46913 " pathEditMode="relative" rAng="0" ptsTypes="AA">
                                      <p:cBhvr>
                                        <p:cTn id="568" dur="1250" fill="hold"/>
                                        <p:tgtEl>
                                          <p:spTgt spid="92"/>
                                        </p:tgtEl>
                                        <p:attrNameLst>
                                          <p:attrName>ppt_x</p:attrName>
                                          <p:attrName>ppt_y</p:attrName>
                                        </p:attrNameLst>
                                      </p:cBhvr>
                                      <p:rCtr x="0" y="23457"/>
                                    </p:animMotion>
                                  </p:childTnLst>
                                </p:cTn>
                              </p:par>
                              <p:par>
                                <p:cTn id="569" presetID="64" presetClass="path" presetSubtype="0" accel="50000" decel="50000" fill="hold" grpId="1" nodeType="withEffect">
                                  <p:stCondLst>
                                    <p:cond delay="6200"/>
                                  </p:stCondLst>
                                  <p:childTnLst>
                                    <p:animMotion origin="layout" path="M -0.00122 -0.00093 L -0.00069 -0.46667 " pathEditMode="relative" rAng="0" ptsTypes="AA">
                                      <p:cBhvr>
                                        <p:cTn id="570" dur="1250" fill="hold"/>
                                        <p:tgtEl>
                                          <p:spTgt spid="93"/>
                                        </p:tgtEl>
                                        <p:attrNameLst>
                                          <p:attrName>ppt_x</p:attrName>
                                          <p:attrName>ppt_y</p:attrName>
                                        </p:attrNameLst>
                                      </p:cBhvr>
                                      <p:rCtr x="17" y="-23302"/>
                                    </p:animMotion>
                                  </p:childTnLst>
                                </p:cTn>
                              </p:par>
                              <p:par>
                                <p:cTn id="571" presetID="63" presetClass="path" presetSubtype="0" accel="50000" decel="50000" fill="hold" grpId="1" nodeType="withEffect">
                                  <p:stCondLst>
                                    <p:cond delay="6200"/>
                                  </p:stCondLst>
                                  <p:childTnLst>
                                    <p:animMotion origin="layout" path="M 0.00017 0.0037 L 0.41892 0.00278 " pathEditMode="relative" rAng="0" ptsTypes="AA">
                                      <p:cBhvr>
                                        <p:cTn id="572" dur="1250" fill="hold"/>
                                        <p:tgtEl>
                                          <p:spTgt spid="94"/>
                                        </p:tgtEl>
                                        <p:attrNameLst>
                                          <p:attrName>ppt_x</p:attrName>
                                          <p:attrName>ppt_y</p:attrName>
                                        </p:attrNameLst>
                                      </p:cBhvr>
                                      <p:rCtr x="20937" y="-62"/>
                                    </p:animMotion>
                                  </p:childTnLst>
                                </p:cTn>
                              </p:par>
                              <p:par>
                                <p:cTn id="573" presetID="22" presetClass="entr" presetSubtype="2" fill="hold" nodeType="withEffect">
                                  <p:stCondLst>
                                    <p:cond delay="6600"/>
                                  </p:stCondLst>
                                  <p:childTnLst>
                                    <p:set>
                                      <p:cBhvr>
                                        <p:cTn id="574" dur="1" fill="hold">
                                          <p:stCondLst>
                                            <p:cond delay="0"/>
                                          </p:stCondLst>
                                        </p:cTn>
                                        <p:tgtEl>
                                          <p:spTgt spid="83"/>
                                        </p:tgtEl>
                                        <p:attrNameLst>
                                          <p:attrName>style.visibility</p:attrName>
                                        </p:attrNameLst>
                                      </p:cBhvr>
                                      <p:to>
                                        <p:strVal val="visible"/>
                                      </p:to>
                                    </p:set>
                                    <p:animEffect transition="in" filter="wipe(right)">
                                      <p:cBhvr>
                                        <p:cTn id="575" dur="500"/>
                                        <p:tgtEl>
                                          <p:spTgt spid="83"/>
                                        </p:tgtEl>
                                      </p:cBhvr>
                                    </p:animEffect>
                                  </p:childTnLst>
                                </p:cTn>
                              </p:par>
                              <p:par>
                                <p:cTn id="576" presetID="22" presetClass="entr" presetSubtype="4" fill="hold" nodeType="withEffect">
                                  <p:stCondLst>
                                    <p:cond delay="6600"/>
                                  </p:stCondLst>
                                  <p:childTnLst>
                                    <p:set>
                                      <p:cBhvr>
                                        <p:cTn id="577" dur="1" fill="hold">
                                          <p:stCondLst>
                                            <p:cond delay="0"/>
                                          </p:stCondLst>
                                        </p:cTn>
                                        <p:tgtEl>
                                          <p:spTgt spid="85"/>
                                        </p:tgtEl>
                                        <p:attrNameLst>
                                          <p:attrName>style.visibility</p:attrName>
                                        </p:attrNameLst>
                                      </p:cBhvr>
                                      <p:to>
                                        <p:strVal val="visible"/>
                                      </p:to>
                                    </p:set>
                                    <p:animEffect transition="in" filter="wipe(down)">
                                      <p:cBhvr>
                                        <p:cTn id="578" dur="500"/>
                                        <p:tgtEl>
                                          <p:spTgt spid="85"/>
                                        </p:tgtEl>
                                      </p:cBhvr>
                                    </p:animEffect>
                                  </p:childTnLst>
                                </p:cTn>
                              </p:par>
                              <p:par>
                                <p:cTn id="579" presetID="22" presetClass="entr" presetSubtype="8" fill="hold" nodeType="withEffect">
                                  <p:stCondLst>
                                    <p:cond delay="6600"/>
                                  </p:stCondLst>
                                  <p:childTnLst>
                                    <p:set>
                                      <p:cBhvr>
                                        <p:cTn id="580" dur="1" fill="hold">
                                          <p:stCondLst>
                                            <p:cond delay="0"/>
                                          </p:stCondLst>
                                        </p:cTn>
                                        <p:tgtEl>
                                          <p:spTgt spid="87"/>
                                        </p:tgtEl>
                                        <p:attrNameLst>
                                          <p:attrName>style.visibility</p:attrName>
                                        </p:attrNameLst>
                                      </p:cBhvr>
                                      <p:to>
                                        <p:strVal val="visible"/>
                                      </p:to>
                                    </p:set>
                                    <p:animEffect transition="in" filter="wipe(left)">
                                      <p:cBhvr>
                                        <p:cTn id="581" dur="500"/>
                                        <p:tgtEl>
                                          <p:spTgt spid="87"/>
                                        </p:tgtEl>
                                      </p:cBhvr>
                                    </p:animEffect>
                                  </p:childTnLst>
                                </p:cTn>
                              </p:par>
                              <p:par>
                                <p:cTn id="582" presetID="22" presetClass="entr" presetSubtype="1" fill="hold" nodeType="withEffect">
                                  <p:stCondLst>
                                    <p:cond delay="6600"/>
                                  </p:stCondLst>
                                  <p:childTnLst>
                                    <p:set>
                                      <p:cBhvr>
                                        <p:cTn id="583" dur="1" fill="hold">
                                          <p:stCondLst>
                                            <p:cond delay="0"/>
                                          </p:stCondLst>
                                        </p:cTn>
                                        <p:tgtEl>
                                          <p:spTgt spid="89"/>
                                        </p:tgtEl>
                                        <p:attrNameLst>
                                          <p:attrName>style.visibility</p:attrName>
                                        </p:attrNameLst>
                                      </p:cBhvr>
                                      <p:to>
                                        <p:strVal val="visible"/>
                                      </p:to>
                                    </p:set>
                                    <p:animEffect transition="in" filter="wipe(up)">
                                      <p:cBhvr>
                                        <p:cTn id="584" dur="500"/>
                                        <p:tgtEl>
                                          <p:spTgt spid="89"/>
                                        </p:tgtEl>
                                      </p:cBhvr>
                                    </p:animEffect>
                                  </p:childTnLst>
                                </p:cTn>
                              </p:par>
                              <p:par>
                                <p:cTn id="585" presetID="10" presetClass="exit" presetSubtype="0" fill="hold" grpId="2" nodeType="withEffect">
                                  <p:stCondLst>
                                    <p:cond delay="7100"/>
                                  </p:stCondLst>
                                  <p:childTnLst>
                                    <p:animEffect transition="out" filter="fade">
                                      <p:cBhvr>
                                        <p:cTn id="586" dur="400"/>
                                        <p:tgtEl>
                                          <p:spTgt spid="91"/>
                                        </p:tgtEl>
                                      </p:cBhvr>
                                    </p:animEffect>
                                    <p:set>
                                      <p:cBhvr>
                                        <p:cTn id="587" dur="1" fill="hold">
                                          <p:stCondLst>
                                            <p:cond delay="399"/>
                                          </p:stCondLst>
                                        </p:cTn>
                                        <p:tgtEl>
                                          <p:spTgt spid="91"/>
                                        </p:tgtEl>
                                        <p:attrNameLst>
                                          <p:attrName>style.visibility</p:attrName>
                                        </p:attrNameLst>
                                      </p:cBhvr>
                                      <p:to>
                                        <p:strVal val="hidden"/>
                                      </p:to>
                                    </p:set>
                                  </p:childTnLst>
                                </p:cTn>
                              </p:par>
                              <p:par>
                                <p:cTn id="588" presetID="10" presetClass="exit" presetSubtype="0" fill="hold" grpId="2" nodeType="withEffect">
                                  <p:stCondLst>
                                    <p:cond delay="7100"/>
                                  </p:stCondLst>
                                  <p:childTnLst>
                                    <p:animEffect transition="out" filter="fade">
                                      <p:cBhvr>
                                        <p:cTn id="589" dur="400"/>
                                        <p:tgtEl>
                                          <p:spTgt spid="92"/>
                                        </p:tgtEl>
                                      </p:cBhvr>
                                    </p:animEffect>
                                    <p:set>
                                      <p:cBhvr>
                                        <p:cTn id="590" dur="1" fill="hold">
                                          <p:stCondLst>
                                            <p:cond delay="399"/>
                                          </p:stCondLst>
                                        </p:cTn>
                                        <p:tgtEl>
                                          <p:spTgt spid="92"/>
                                        </p:tgtEl>
                                        <p:attrNameLst>
                                          <p:attrName>style.visibility</p:attrName>
                                        </p:attrNameLst>
                                      </p:cBhvr>
                                      <p:to>
                                        <p:strVal val="hidden"/>
                                      </p:to>
                                    </p:set>
                                  </p:childTnLst>
                                </p:cTn>
                              </p:par>
                              <p:par>
                                <p:cTn id="591" presetID="10" presetClass="exit" presetSubtype="0" fill="hold" grpId="2" nodeType="withEffect">
                                  <p:stCondLst>
                                    <p:cond delay="7100"/>
                                  </p:stCondLst>
                                  <p:childTnLst>
                                    <p:animEffect transition="out" filter="fade">
                                      <p:cBhvr>
                                        <p:cTn id="592" dur="400"/>
                                        <p:tgtEl>
                                          <p:spTgt spid="93"/>
                                        </p:tgtEl>
                                      </p:cBhvr>
                                    </p:animEffect>
                                    <p:set>
                                      <p:cBhvr>
                                        <p:cTn id="593" dur="1" fill="hold">
                                          <p:stCondLst>
                                            <p:cond delay="399"/>
                                          </p:stCondLst>
                                        </p:cTn>
                                        <p:tgtEl>
                                          <p:spTgt spid="93"/>
                                        </p:tgtEl>
                                        <p:attrNameLst>
                                          <p:attrName>style.visibility</p:attrName>
                                        </p:attrNameLst>
                                      </p:cBhvr>
                                      <p:to>
                                        <p:strVal val="hidden"/>
                                      </p:to>
                                    </p:set>
                                  </p:childTnLst>
                                </p:cTn>
                              </p:par>
                              <p:par>
                                <p:cTn id="594" presetID="10" presetClass="exit" presetSubtype="0" fill="hold" grpId="2" nodeType="withEffect">
                                  <p:stCondLst>
                                    <p:cond delay="7100"/>
                                  </p:stCondLst>
                                  <p:childTnLst>
                                    <p:animEffect transition="out" filter="fade">
                                      <p:cBhvr>
                                        <p:cTn id="595" dur="400"/>
                                        <p:tgtEl>
                                          <p:spTgt spid="94"/>
                                        </p:tgtEl>
                                      </p:cBhvr>
                                    </p:animEffect>
                                    <p:set>
                                      <p:cBhvr>
                                        <p:cTn id="596" dur="1" fill="hold">
                                          <p:stCondLst>
                                            <p:cond delay="399"/>
                                          </p:stCondLst>
                                        </p:cTn>
                                        <p:tgtEl>
                                          <p:spTgt spid="94"/>
                                        </p:tgtEl>
                                        <p:attrNameLst>
                                          <p:attrName>style.visibility</p:attrName>
                                        </p:attrNameLst>
                                      </p:cBhvr>
                                      <p:to>
                                        <p:strVal val="hidden"/>
                                      </p:to>
                                    </p:set>
                                  </p:childTnLst>
                                </p:cTn>
                              </p:par>
                              <p:par>
                                <p:cTn id="597" presetID="1" presetClass="exit" presetSubtype="0" fill="hold" nodeType="withEffect">
                                  <p:stCondLst>
                                    <p:cond delay="7500"/>
                                  </p:stCondLst>
                                  <p:childTnLst>
                                    <p:set>
                                      <p:cBhvr>
                                        <p:cTn id="598" dur="1" fill="hold">
                                          <p:stCondLst>
                                            <p:cond delay="0"/>
                                          </p:stCondLst>
                                        </p:cTn>
                                        <p:tgtEl>
                                          <p:spTgt spid="83"/>
                                        </p:tgtEl>
                                        <p:attrNameLst>
                                          <p:attrName>style.visibility</p:attrName>
                                        </p:attrNameLst>
                                      </p:cBhvr>
                                      <p:to>
                                        <p:strVal val="hidden"/>
                                      </p:to>
                                    </p:set>
                                  </p:childTnLst>
                                </p:cTn>
                              </p:par>
                              <p:par>
                                <p:cTn id="599" presetID="1" presetClass="exit" presetSubtype="0" fill="hold" nodeType="withEffect">
                                  <p:stCondLst>
                                    <p:cond delay="7500"/>
                                  </p:stCondLst>
                                  <p:childTnLst>
                                    <p:set>
                                      <p:cBhvr>
                                        <p:cTn id="600" dur="1" fill="hold">
                                          <p:stCondLst>
                                            <p:cond delay="0"/>
                                          </p:stCondLst>
                                        </p:cTn>
                                        <p:tgtEl>
                                          <p:spTgt spid="85"/>
                                        </p:tgtEl>
                                        <p:attrNameLst>
                                          <p:attrName>style.visibility</p:attrName>
                                        </p:attrNameLst>
                                      </p:cBhvr>
                                      <p:to>
                                        <p:strVal val="hidden"/>
                                      </p:to>
                                    </p:set>
                                  </p:childTnLst>
                                </p:cTn>
                              </p:par>
                              <p:par>
                                <p:cTn id="601" presetID="1" presetClass="exit" presetSubtype="0" fill="hold" nodeType="withEffect">
                                  <p:stCondLst>
                                    <p:cond delay="7500"/>
                                  </p:stCondLst>
                                  <p:childTnLst>
                                    <p:set>
                                      <p:cBhvr>
                                        <p:cTn id="602" dur="1" fill="hold">
                                          <p:stCondLst>
                                            <p:cond delay="0"/>
                                          </p:stCondLst>
                                        </p:cTn>
                                        <p:tgtEl>
                                          <p:spTgt spid="87"/>
                                        </p:tgtEl>
                                        <p:attrNameLst>
                                          <p:attrName>style.visibility</p:attrName>
                                        </p:attrNameLst>
                                      </p:cBhvr>
                                      <p:to>
                                        <p:strVal val="hidden"/>
                                      </p:to>
                                    </p:set>
                                  </p:childTnLst>
                                </p:cTn>
                              </p:par>
                              <p:par>
                                <p:cTn id="603" presetID="1" presetClass="exit" presetSubtype="0" fill="hold" nodeType="withEffect">
                                  <p:stCondLst>
                                    <p:cond delay="7500"/>
                                  </p:stCondLst>
                                  <p:childTnLst>
                                    <p:set>
                                      <p:cBhvr>
                                        <p:cTn id="604" dur="1" fill="hold">
                                          <p:stCondLst>
                                            <p:cond delay="0"/>
                                          </p:stCondLst>
                                        </p:cTn>
                                        <p:tgtEl>
                                          <p:spTgt spid="89"/>
                                        </p:tgtEl>
                                        <p:attrNameLst>
                                          <p:attrName>style.visibility</p:attrName>
                                        </p:attrNameLst>
                                      </p:cBhvr>
                                      <p:to>
                                        <p:strVal val="hidden"/>
                                      </p:to>
                                    </p:set>
                                  </p:childTnLst>
                                </p:cTn>
                              </p:par>
                              <p:par>
                                <p:cTn id="605" presetID="1" presetClass="entr" presetSubtype="0" fill="hold" grpId="0" nodeType="withEffect">
                                  <p:stCondLst>
                                    <p:cond delay="7500"/>
                                  </p:stCondLst>
                                  <p:childTnLst>
                                    <p:set>
                                      <p:cBhvr>
                                        <p:cTn id="606" dur="1" fill="hold">
                                          <p:stCondLst>
                                            <p:cond delay="0"/>
                                          </p:stCondLst>
                                        </p:cTn>
                                        <p:tgtEl>
                                          <p:spTgt spid="79"/>
                                        </p:tgtEl>
                                        <p:attrNameLst>
                                          <p:attrName>style.visibility</p:attrName>
                                        </p:attrNameLst>
                                      </p:cBhvr>
                                      <p:to>
                                        <p:strVal val="visible"/>
                                      </p:to>
                                    </p:set>
                                  </p:childTnLst>
                                </p:cTn>
                              </p:par>
                              <p:par>
                                <p:cTn id="607" presetID="6" presetClass="emph" presetSubtype="0" fill="hold" grpId="1" nodeType="withEffect">
                                  <p:stCondLst>
                                    <p:cond delay="7500"/>
                                  </p:stCondLst>
                                  <p:childTnLst>
                                    <p:animScale>
                                      <p:cBhvr>
                                        <p:cTn id="608" dur="3000" fill="hold"/>
                                        <p:tgtEl>
                                          <p:spTgt spid="79"/>
                                        </p:tgtEl>
                                      </p:cBhvr>
                                      <p:by x="120000" y="120000"/>
                                    </p:animScale>
                                  </p:childTnLst>
                                </p:cTn>
                              </p:par>
                              <p:par>
                                <p:cTn id="609" presetID="7" presetClass="emph" presetSubtype="2" fill="hold" nodeType="withEffect">
                                  <p:stCondLst>
                                    <p:cond delay="7500"/>
                                  </p:stCondLst>
                                  <p:childTnLst>
                                    <p:animClr clrSpc="rgb" dir="cw">
                                      <p:cBhvr>
                                        <p:cTn id="610" dur="3000" fill="hold"/>
                                        <p:tgtEl>
                                          <p:spTgt spid="79"/>
                                        </p:tgtEl>
                                        <p:attrNameLst>
                                          <p:attrName>stroke.color</p:attrName>
                                        </p:attrNameLst>
                                      </p:cBhvr>
                                      <p:to>
                                        <a:srgbClr val="BFBFBF"/>
                                      </p:to>
                                    </p:animClr>
                                    <p:set>
                                      <p:cBhvr>
                                        <p:cTn id="611" dur="3000" fill="hold"/>
                                        <p:tgtEl>
                                          <p:spTgt spid="79"/>
                                        </p:tgtEl>
                                        <p:attrNameLst>
                                          <p:attrName>stroke.on</p:attrName>
                                        </p:attrNameLst>
                                      </p:cBhvr>
                                      <p:to>
                                        <p:strVal val="true"/>
                                      </p:to>
                                    </p:set>
                                  </p:childTnLst>
                                </p:cTn>
                              </p:par>
                              <p:par>
                                <p:cTn id="612" presetID="10" presetClass="exit" presetSubtype="0" fill="hold" grpId="2" nodeType="withEffect">
                                  <p:stCondLst>
                                    <p:cond delay="7500"/>
                                  </p:stCondLst>
                                  <p:childTnLst>
                                    <p:animEffect transition="out" filter="fade">
                                      <p:cBhvr>
                                        <p:cTn id="613" dur="3000"/>
                                        <p:tgtEl>
                                          <p:spTgt spid="79"/>
                                        </p:tgtEl>
                                      </p:cBhvr>
                                    </p:animEffect>
                                    <p:set>
                                      <p:cBhvr>
                                        <p:cTn id="614" dur="1" fill="hold">
                                          <p:stCondLst>
                                            <p:cond delay="2999"/>
                                          </p:stCondLst>
                                        </p:cTn>
                                        <p:tgtEl>
                                          <p:spTgt spid="79"/>
                                        </p:tgtEl>
                                        <p:attrNameLst>
                                          <p:attrName>style.visibility</p:attrName>
                                        </p:attrNameLst>
                                      </p:cBhvr>
                                      <p:to>
                                        <p:strVal val="hidden"/>
                                      </p:to>
                                    </p:set>
                                  </p:childTnLst>
                                </p:cTn>
                              </p:par>
                              <p:par>
                                <p:cTn id="615" presetID="10" presetClass="entr" presetSubtype="0" fill="hold" grpId="0" nodeType="withEffect">
                                  <p:stCondLst>
                                    <p:cond delay="6600"/>
                                  </p:stCondLst>
                                  <p:childTnLst>
                                    <p:set>
                                      <p:cBhvr>
                                        <p:cTn id="616" dur="1" fill="hold">
                                          <p:stCondLst>
                                            <p:cond delay="0"/>
                                          </p:stCondLst>
                                        </p:cTn>
                                        <p:tgtEl>
                                          <p:spTgt spid="107"/>
                                        </p:tgtEl>
                                        <p:attrNameLst>
                                          <p:attrName>style.visibility</p:attrName>
                                        </p:attrNameLst>
                                      </p:cBhvr>
                                      <p:to>
                                        <p:strVal val="visible"/>
                                      </p:to>
                                    </p:set>
                                    <p:animEffect transition="in" filter="fade">
                                      <p:cBhvr>
                                        <p:cTn id="617" dur="500"/>
                                        <p:tgtEl>
                                          <p:spTgt spid="107"/>
                                        </p:tgtEl>
                                      </p:cBhvr>
                                    </p:animEffect>
                                  </p:childTnLst>
                                </p:cTn>
                              </p:par>
                              <p:par>
                                <p:cTn id="618" presetID="10" presetClass="entr" presetSubtype="0" fill="hold" grpId="0" nodeType="withEffect">
                                  <p:stCondLst>
                                    <p:cond delay="6600"/>
                                  </p:stCondLst>
                                  <p:childTnLst>
                                    <p:set>
                                      <p:cBhvr>
                                        <p:cTn id="619" dur="1" fill="hold">
                                          <p:stCondLst>
                                            <p:cond delay="0"/>
                                          </p:stCondLst>
                                        </p:cTn>
                                        <p:tgtEl>
                                          <p:spTgt spid="112"/>
                                        </p:tgtEl>
                                        <p:attrNameLst>
                                          <p:attrName>style.visibility</p:attrName>
                                        </p:attrNameLst>
                                      </p:cBhvr>
                                      <p:to>
                                        <p:strVal val="visible"/>
                                      </p:to>
                                    </p:set>
                                    <p:animEffect transition="in" filter="fade">
                                      <p:cBhvr>
                                        <p:cTn id="620" dur="500"/>
                                        <p:tgtEl>
                                          <p:spTgt spid="112"/>
                                        </p:tgtEl>
                                      </p:cBhvr>
                                    </p:animEffect>
                                  </p:childTnLst>
                                </p:cTn>
                              </p:par>
                              <p:par>
                                <p:cTn id="621" presetID="10" presetClass="entr" presetSubtype="0" fill="hold" grpId="0" nodeType="withEffect">
                                  <p:stCondLst>
                                    <p:cond delay="6600"/>
                                  </p:stCondLst>
                                  <p:childTnLst>
                                    <p:set>
                                      <p:cBhvr>
                                        <p:cTn id="622" dur="1" fill="hold">
                                          <p:stCondLst>
                                            <p:cond delay="0"/>
                                          </p:stCondLst>
                                        </p:cTn>
                                        <p:tgtEl>
                                          <p:spTgt spid="113"/>
                                        </p:tgtEl>
                                        <p:attrNameLst>
                                          <p:attrName>style.visibility</p:attrName>
                                        </p:attrNameLst>
                                      </p:cBhvr>
                                      <p:to>
                                        <p:strVal val="visible"/>
                                      </p:to>
                                    </p:set>
                                    <p:animEffect transition="in" filter="fade">
                                      <p:cBhvr>
                                        <p:cTn id="623" dur="500"/>
                                        <p:tgtEl>
                                          <p:spTgt spid="113"/>
                                        </p:tgtEl>
                                      </p:cBhvr>
                                    </p:animEffect>
                                  </p:childTnLst>
                                </p:cTn>
                              </p:par>
                              <p:par>
                                <p:cTn id="624" presetID="10" presetClass="entr" presetSubtype="0" fill="hold" grpId="0" nodeType="withEffect">
                                  <p:stCondLst>
                                    <p:cond delay="6600"/>
                                  </p:stCondLst>
                                  <p:childTnLst>
                                    <p:set>
                                      <p:cBhvr>
                                        <p:cTn id="625" dur="1" fill="hold">
                                          <p:stCondLst>
                                            <p:cond delay="0"/>
                                          </p:stCondLst>
                                        </p:cTn>
                                        <p:tgtEl>
                                          <p:spTgt spid="114"/>
                                        </p:tgtEl>
                                        <p:attrNameLst>
                                          <p:attrName>style.visibility</p:attrName>
                                        </p:attrNameLst>
                                      </p:cBhvr>
                                      <p:to>
                                        <p:strVal val="visible"/>
                                      </p:to>
                                    </p:set>
                                    <p:animEffect transition="in" filter="fade">
                                      <p:cBhvr>
                                        <p:cTn id="626" dur="500"/>
                                        <p:tgtEl>
                                          <p:spTgt spid="114"/>
                                        </p:tgtEl>
                                      </p:cBhvr>
                                    </p:animEffect>
                                  </p:childTnLst>
                                </p:cTn>
                              </p:par>
                              <p:par>
                                <p:cTn id="627" presetID="42" presetClass="path" presetSubtype="0" accel="50000" decel="50000" fill="hold" grpId="1" nodeType="withEffect">
                                  <p:stCondLst>
                                    <p:cond delay="6600"/>
                                  </p:stCondLst>
                                  <p:childTnLst>
                                    <p:animMotion origin="layout" path="M -3.88889E-6 -1.11111E-6 L -0.2 0.3571 " pathEditMode="relative" rAng="0" ptsTypes="AA">
                                      <p:cBhvr>
                                        <p:cTn id="628" dur="1250" fill="hold"/>
                                        <p:tgtEl>
                                          <p:spTgt spid="113"/>
                                        </p:tgtEl>
                                        <p:attrNameLst>
                                          <p:attrName>ppt_x</p:attrName>
                                          <p:attrName>ppt_y</p:attrName>
                                        </p:attrNameLst>
                                      </p:cBhvr>
                                      <p:rCtr x="-10000" y="17840"/>
                                    </p:animMotion>
                                  </p:childTnLst>
                                </p:cTn>
                              </p:par>
                              <p:par>
                                <p:cTn id="629" presetID="42" presetClass="path" presetSubtype="0" accel="50000" decel="50000" fill="hold" grpId="1" nodeType="withEffect">
                                  <p:stCondLst>
                                    <p:cond delay="6600"/>
                                  </p:stCondLst>
                                  <p:childTnLst>
                                    <p:animMotion origin="layout" path="M 1.11111E-6 -3.58025E-6 L 0.20955 0.37099 " pathEditMode="relative" rAng="0" ptsTypes="AA">
                                      <p:cBhvr>
                                        <p:cTn id="630" dur="1250" fill="hold"/>
                                        <p:tgtEl>
                                          <p:spTgt spid="114"/>
                                        </p:tgtEl>
                                        <p:attrNameLst>
                                          <p:attrName>ppt_x</p:attrName>
                                          <p:attrName>ppt_y</p:attrName>
                                        </p:attrNameLst>
                                      </p:cBhvr>
                                      <p:rCtr x="10469" y="18549"/>
                                    </p:animMotion>
                                  </p:childTnLst>
                                </p:cTn>
                              </p:par>
                              <p:par>
                                <p:cTn id="631" presetID="42" presetClass="path" presetSubtype="0" accel="50000" decel="50000" fill="hold" grpId="1" nodeType="withEffect">
                                  <p:stCondLst>
                                    <p:cond delay="6600"/>
                                  </p:stCondLst>
                                  <p:childTnLst>
                                    <p:animMotion origin="layout" path="M -2.77778E-7 -1.23457E-6 L -0.19983 -0.3429 " pathEditMode="relative" rAng="0" ptsTypes="AA">
                                      <p:cBhvr>
                                        <p:cTn id="632" dur="1250" fill="hold"/>
                                        <p:tgtEl>
                                          <p:spTgt spid="107"/>
                                        </p:tgtEl>
                                        <p:attrNameLst>
                                          <p:attrName>ppt_x</p:attrName>
                                          <p:attrName>ppt_y</p:attrName>
                                        </p:attrNameLst>
                                      </p:cBhvr>
                                      <p:rCtr x="-10000" y="-17160"/>
                                    </p:animMotion>
                                  </p:childTnLst>
                                </p:cTn>
                              </p:par>
                              <p:par>
                                <p:cTn id="633" presetID="42" presetClass="path" presetSubtype="0" accel="50000" decel="50000" fill="hold" grpId="1" nodeType="withEffect">
                                  <p:stCondLst>
                                    <p:cond delay="6600"/>
                                  </p:stCondLst>
                                  <p:childTnLst>
                                    <p:animMotion origin="layout" path="M -4.44444E-6 2.71605E-6 L 0.20209 -0.34321 " pathEditMode="relative" rAng="0" ptsTypes="AA">
                                      <p:cBhvr>
                                        <p:cTn id="634" dur="1250" fill="hold"/>
                                        <p:tgtEl>
                                          <p:spTgt spid="112"/>
                                        </p:tgtEl>
                                        <p:attrNameLst>
                                          <p:attrName>ppt_x</p:attrName>
                                          <p:attrName>ppt_y</p:attrName>
                                        </p:attrNameLst>
                                      </p:cBhvr>
                                      <p:rCtr x="10104" y="-17160"/>
                                    </p:animMotion>
                                  </p:childTnLst>
                                </p:cTn>
                              </p:par>
                              <p:par>
                                <p:cTn id="635" presetID="22" presetClass="entr" presetSubtype="4" fill="hold" nodeType="withEffect">
                                  <p:stCondLst>
                                    <p:cond delay="7000"/>
                                  </p:stCondLst>
                                  <p:childTnLst>
                                    <p:set>
                                      <p:cBhvr>
                                        <p:cTn id="636" dur="1" fill="hold">
                                          <p:stCondLst>
                                            <p:cond delay="0"/>
                                          </p:stCondLst>
                                        </p:cTn>
                                        <p:tgtEl>
                                          <p:spTgt spid="118"/>
                                        </p:tgtEl>
                                        <p:attrNameLst>
                                          <p:attrName>style.visibility</p:attrName>
                                        </p:attrNameLst>
                                      </p:cBhvr>
                                      <p:to>
                                        <p:strVal val="visible"/>
                                      </p:to>
                                    </p:set>
                                    <p:animEffect transition="in" filter="wipe(down)">
                                      <p:cBhvr>
                                        <p:cTn id="637" dur="500"/>
                                        <p:tgtEl>
                                          <p:spTgt spid="118"/>
                                        </p:tgtEl>
                                      </p:cBhvr>
                                    </p:animEffect>
                                  </p:childTnLst>
                                </p:cTn>
                              </p:par>
                              <p:par>
                                <p:cTn id="638" presetID="22" presetClass="entr" presetSubtype="1" fill="hold" nodeType="withEffect">
                                  <p:stCondLst>
                                    <p:cond delay="7000"/>
                                  </p:stCondLst>
                                  <p:childTnLst>
                                    <p:set>
                                      <p:cBhvr>
                                        <p:cTn id="639" dur="1" fill="hold">
                                          <p:stCondLst>
                                            <p:cond delay="0"/>
                                          </p:stCondLst>
                                        </p:cTn>
                                        <p:tgtEl>
                                          <p:spTgt spid="116"/>
                                        </p:tgtEl>
                                        <p:attrNameLst>
                                          <p:attrName>style.visibility</p:attrName>
                                        </p:attrNameLst>
                                      </p:cBhvr>
                                      <p:to>
                                        <p:strVal val="visible"/>
                                      </p:to>
                                    </p:set>
                                    <p:animEffect transition="in" filter="wipe(up)">
                                      <p:cBhvr>
                                        <p:cTn id="640" dur="500"/>
                                        <p:tgtEl>
                                          <p:spTgt spid="116"/>
                                        </p:tgtEl>
                                      </p:cBhvr>
                                    </p:animEffect>
                                  </p:childTnLst>
                                </p:cTn>
                              </p:par>
                              <p:par>
                                <p:cTn id="641" presetID="22" presetClass="entr" presetSubtype="1" fill="hold" nodeType="withEffect">
                                  <p:stCondLst>
                                    <p:cond delay="7000"/>
                                  </p:stCondLst>
                                  <p:childTnLst>
                                    <p:set>
                                      <p:cBhvr>
                                        <p:cTn id="642" dur="1" fill="hold">
                                          <p:stCondLst>
                                            <p:cond delay="0"/>
                                          </p:stCondLst>
                                        </p:cTn>
                                        <p:tgtEl>
                                          <p:spTgt spid="106"/>
                                        </p:tgtEl>
                                        <p:attrNameLst>
                                          <p:attrName>style.visibility</p:attrName>
                                        </p:attrNameLst>
                                      </p:cBhvr>
                                      <p:to>
                                        <p:strVal val="visible"/>
                                      </p:to>
                                    </p:set>
                                    <p:animEffect transition="in" filter="wipe(up)">
                                      <p:cBhvr>
                                        <p:cTn id="643" dur="500"/>
                                        <p:tgtEl>
                                          <p:spTgt spid="106"/>
                                        </p:tgtEl>
                                      </p:cBhvr>
                                    </p:animEffect>
                                  </p:childTnLst>
                                </p:cTn>
                              </p:par>
                              <p:par>
                                <p:cTn id="644" presetID="22" presetClass="entr" presetSubtype="4" fill="hold" nodeType="withEffect">
                                  <p:stCondLst>
                                    <p:cond delay="7000"/>
                                  </p:stCondLst>
                                  <p:childTnLst>
                                    <p:set>
                                      <p:cBhvr>
                                        <p:cTn id="645" dur="1" fill="hold">
                                          <p:stCondLst>
                                            <p:cond delay="0"/>
                                          </p:stCondLst>
                                        </p:cTn>
                                        <p:tgtEl>
                                          <p:spTgt spid="100"/>
                                        </p:tgtEl>
                                        <p:attrNameLst>
                                          <p:attrName>style.visibility</p:attrName>
                                        </p:attrNameLst>
                                      </p:cBhvr>
                                      <p:to>
                                        <p:strVal val="visible"/>
                                      </p:to>
                                    </p:set>
                                    <p:animEffect transition="in" filter="wipe(down)">
                                      <p:cBhvr>
                                        <p:cTn id="646" dur="500"/>
                                        <p:tgtEl>
                                          <p:spTgt spid="100"/>
                                        </p:tgtEl>
                                      </p:cBhvr>
                                    </p:animEffect>
                                  </p:childTnLst>
                                </p:cTn>
                              </p:par>
                              <p:par>
                                <p:cTn id="647" presetID="10" presetClass="exit" presetSubtype="0" fill="hold" grpId="2" nodeType="withEffect">
                                  <p:stCondLst>
                                    <p:cond delay="7500"/>
                                  </p:stCondLst>
                                  <p:childTnLst>
                                    <p:animEffect transition="out" filter="fade">
                                      <p:cBhvr>
                                        <p:cTn id="648" dur="400"/>
                                        <p:tgtEl>
                                          <p:spTgt spid="107"/>
                                        </p:tgtEl>
                                      </p:cBhvr>
                                    </p:animEffect>
                                    <p:set>
                                      <p:cBhvr>
                                        <p:cTn id="649" dur="1" fill="hold">
                                          <p:stCondLst>
                                            <p:cond delay="399"/>
                                          </p:stCondLst>
                                        </p:cTn>
                                        <p:tgtEl>
                                          <p:spTgt spid="107"/>
                                        </p:tgtEl>
                                        <p:attrNameLst>
                                          <p:attrName>style.visibility</p:attrName>
                                        </p:attrNameLst>
                                      </p:cBhvr>
                                      <p:to>
                                        <p:strVal val="hidden"/>
                                      </p:to>
                                    </p:set>
                                  </p:childTnLst>
                                </p:cTn>
                              </p:par>
                              <p:par>
                                <p:cTn id="650" presetID="10" presetClass="exit" presetSubtype="0" fill="hold" grpId="2" nodeType="withEffect">
                                  <p:stCondLst>
                                    <p:cond delay="7500"/>
                                  </p:stCondLst>
                                  <p:childTnLst>
                                    <p:animEffect transition="out" filter="fade">
                                      <p:cBhvr>
                                        <p:cTn id="651" dur="400"/>
                                        <p:tgtEl>
                                          <p:spTgt spid="112"/>
                                        </p:tgtEl>
                                      </p:cBhvr>
                                    </p:animEffect>
                                    <p:set>
                                      <p:cBhvr>
                                        <p:cTn id="652" dur="1" fill="hold">
                                          <p:stCondLst>
                                            <p:cond delay="399"/>
                                          </p:stCondLst>
                                        </p:cTn>
                                        <p:tgtEl>
                                          <p:spTgt spid="112"/>
                                        </p:tgtEl>
                                        <p:attrNameLst>
                                          <p:attrName>style.visibility</p:attrName>
                                        </p:attrNameLst>
                                      </p:cBhvr>
                                      <p:to>
                                        <p:strVal val="hidden"/>
                                      </p:to>
                                    </p:set>
                                  </p:childTnLst>
                                </p:cTn>
                              </p:par>
                              <p:par>
                                <p:cTn id="653" presetID="10" presetClass="exit" presetSubtype="0" fill="hold" grpId="2" nodeType="withEffect">
                                  <p:stCondLst>
                                    <p:cond delay="7500"/>
                                  </p:stCondLst>
                                  <p:childTnLst>
                                    <p:animEffect transition="out" filter="fade">
                                      <p:cBhvr>
                                        <p:cTn id="654" dur="400"/>
                                        <p:tgtEl>
                                          <p:spTgt spid="113"/>
                                        </p:tgtEl>
                                      </p:cBhvr>
                                    </p:animEffect>
                                    <p:set>
                                      <p:cBhvr>
                                        <p:cTn id="655" dur="1" fill="hold">
                                          <p:stCondLst>
                                            <p:cond delay="399"/>
                                          </p:stCondLst>
                                        </p:cTn>
                                        <p:tgtEl>
                                          <p:spTgt spid="113"/>
                                        </p:tgtEl>
                                        <p:attrNameLst>
                                          <p:attrName>style.visibility</p:attrName>
                                        </p:attrNameLst>
                                      </p:cBhvr>
                                      <p:to>
                                        <p:strVal val="hidden"/>
                                      </p:to>
                                    </p:set>
                                  </p:childTnLst>
                                </p:cTn>
                              </p:par>
                              <p:par>
                                <p:cTn id="656" presetID="10" presetClass="exit" presetSubtype="0" fill="hold" grpId="2" nodeType="withEffect">
                                  <p:stCondLst>
                                    <p:cond delay="7500"/>
                                  </p:stCondLst>
                                  <p:childTnLst>
                                    <p:animEffect transition="out" filter="fade">
                                      <p:cBhvr>
                                        <p:cTn id="657" dur="400"/>
                                        <p:tgtEl>
                                          <p:spTgt spid="114"/>
                                        </p:tgtEl>
                                      </p:cBhvr>
                                    </p:animEffect>
                                    <p:set>
                                      <p:cBhvr>
                                        <p:cTn id="658" dur="1" fill="hold">
                                          <p:stCondLst>
                                            <p:cond delay="399"/>
                                          </p:stCondLst>
                                        </p:cTn>
                                        <p:tgtEl>
                                          <p:spTgt spid="114"/>
                                        </p:tgtEl>
                                        <p:attrNameLst>
                                          <p:attrName>style.visibility</p:attrName>
                                        </p:attrNameLst>
                                      </p:cBhvr>
                                      <p:to>
                                        <p:strVal val="hidden"/>
                                      </p:to>
                                    </p:set>
                                  </p:childTnLst>
                                </p:cTn>
                              </p:par>
                              <p:par>
                                <p:cTn id="659" presetID="1" presetClass="exit" presetSubtype="0" fill="hold" nodeType="withEffect">
                                  <p:stCondLst>
                                    <p:cond delay="7750"/>
                                  </p:stCondLst>
                                  <p:childTnLst>
                                    <p:set>
                                      <p:cBhvr>
                                        <p:cTn id="660" dur="1" fill="hold">
                                          <p:stCondLst>
                                            <p:cond delay="0"/>
                                          </p:stCondLst>
                                        </p:cTn>
                                        <p:tgtEl>
                                          <p:spTgt spid="118"/>
                                        </p:tgtEl>
                                        <p:attrNameLst>
                                          <p:attrName>style.visibility</p:attrName>
                                        </p:attrNameLst>
                                      </p:cBhvr>
                                      <p:to>
                                        <p:strVal val="hidden"/>
                                      </p:to>
                                    </p:set>
                                  </p:childTnLst>
                                </p:cTn>
                              </p:par>
                              <p:par>
                                <p:cTn id="661" presetID="1" presetClass="exit" presetSubtype="0" fill="hold" nodeType="withEffect">
                                  <p:stCondLst>
                                    <p:cond delay="7750"/>
                                  </p:stCondLst>
                                  <p:childTnLst>
                                    <p:set>
                                      <p:cBhvr>
                                        <p:cTn id="662" dur="1" fill="hold">
                                          <p:stCondLst>
                                            <p:cond delay="0"/>
                                          </p:stCondLst>
                                        </p:cTn>
                                        <p:tgtEl>
                                          <p:spTgt spid="116"/>
                                        </p:tgtEl>
                                        <p:attrNameLst>
                                          <p:attrName>style.visibility</p:attrName>
                                        </p:attrNameLst>
                                      </p:cBhvr>
                                      <p:to>
                                        <p:strVal val="hidden"/>
                                      </p:to>
                                    </p:set>
                                  </p:childTnLst>
                                </p:cTn>
                              </p:par>
                              <p:par>
                                <p:cTn id="663" presetID="1" presetClass="exit" presetSubtype="0" fill="hold" nodeType="withEffect">
                                  <p:stCondLst>
                                    <p:cond delay="7750"/>
                                  </p:stCondLst>
                                  <p:childTnLst>
                                    <p:set>
                                      <p:cBhvr>
                                        <p:cTn id="664" dur="1" fill="hold">
                                          <p:stCondLst>
                                            <p:cond delay="0"/>
                                          </p:stCondLst>
                                        </p:cTn>
                                        <p:tgtEl>
                                          <p:spTgt spid="106"/>
                                        </p:tgtEl>
                                        <p:attrNameLst>
                                          <p:attrName>style.visibility</p:attrName>
                                        </p:attrNameLst>
                                      </p:cBhvr>
                                      <p:to>
                                        <p:strVal val="hidden"/>
                                      </p:to>
                                    </p:set>
                                  </p:childTnLst>
                                </p:cTn>
                              </p:par>
                              <p:par>
                                <p:cTn id="665" presetID="1" presetClass="exit" presetSubtype="0" fill="hold" nodeType="withEffect">
                                  <p:stCondLst>
                                    <p:cond delay="7750"/>
                                  </p:stCondLst>
                                  <p:childTnLst>
                                    <p:set>
                                      <p:cBhvr>
                                        <p:cTn id="666" dur="1" fill="hold">
                                          <p:stCondLst>
                                            <p:cond delay="0"/>
                                          </p:stCondLst>
                                        </p:cTn>
                                        <p:tgtEl>
                                          <p:spTgt spid="100"/>
                                        </p:tgtEl>
                                        <p:attrNameLst>
                                          <p:attrName>style.visibility</p:attrName>
                                        </p:attrNameLst>
                                      </p:cBhvr>
                                      <p:to>
                                        <p:strVal val="hidden"/>
                                      </p:to>
                                    </p:set>
                                  </p:childTnLst>
                                </p:cTn>
                              </p:par>
                              <p:par>
                                <p:cTn id="667" presetID="1" presetClass="entr" presetSubtype="0" fill="hold" grpId="0" nodeType="withEffect">
                                  <p:stCondLst>
                                    <p:cond delay="7750"/>
                                  </p:stCondLst>
                                  <p:childTnLst>
                                    <p:set>
                                      <p:cBhvr>
                                        <p:cTn id="668" dur="1" fill="hold">
                                          <p:stCondLst>
                                            <p:cond delay="0"/>
                                          </p:stCondLst>
                                        </p:cTn>
                                        <p:tgtEl>
                                          <p:spTgt spid="95"/>
                                        </p:tgtEl>
                                        <p:attrNameLst>
                                          <p:attrName>style.visibility</p:attrName>
                                        </p:attrNameLst>
                                      </p:cBhvr>
                                      <p:to>
                                        <p:strVal val="visible"/>
                                      </p:to>
                                    </p:set>
                                  </p:childTnLst>
                                </p:cTn>
                              </p:par>
                              <p:par>
                                <p:cTn id="669" presetID="6" presetClass="emph" presetSubtype="0" fill="hold" grpId="1" nodeType="withEffect">
                                  <p:stCondLst>
                                    <p:cond delay="7750"/>
                                  </p:stCondLst>
                                  <p:childTnLst>
                                    <p:animScale>
                                      <p:cBhvr>
                                        <p:cTn id="670" dur="3000" fill="hold"/>
                                        <p:tgtEl>
                                          <p:spTgt spid="95"/>
                                        </p:tgtEl>
                                      </p:cBhvr>
                                      <p:by x="120000" y="120000"/>
                                    </p:animScale>
                                  </p:childTnLst>
                                </p:cTn>
                              </p:par>
                              <p:par>
                                <p:cTn id="671" presetID="7" presetClass="emph" presetSubtype="2" fill="hold" nodeType="withEffect">
                                  <p:stCondLst>
                                    <p:cond delay="7750"/>
                                  </p:stCondLst>
                                  <p:childTnLst>
                                    <p:animClr clrSpc="rgb" dir="cw">
                                      <p:cBhvr>
                                        <p:cTn id="672" dur="3000" fill="hold"/>
                                        <p:tgtEl>
                                          <p:spTgt spid="95"/>
                                        </p:tgtEl>
                                        <p:attrNameLst>
                                          <p:attrName>stroke.color</p:attrName>
                                        </p:attrNameLst>
                                      </p:cBhvr>
                                      <p:to>
                                        <a:srgbClr val="BFBFBF"/>
                                      </p:to>
                                    </p:animClr>
                                    <p:set>
                                      <p:cBhvr>
                                        <p:cTn id="673" dur="3000" fill="hold"/>
                                        <p:tgtEl>
                                          <p:spTgt spid="95"/>
                                        </p:tgtEl>
                                        <p:attrNameLst>
                                          <p:attrName>stroke.on</p:attrName>
                                        </p:attrNameLst>
                                      </p:cBhvr>
                                      <p:to>
                                        <p:strVal val="true"/>
                                      </p:to>
                                    </p:set>
                                  </p:childTnLst>
                                </p:cTn>
                              </p:par>
                              <p:par>
                                <p:cTn id="674" presetID="10" presetClass="exit" presetSubtype="0" fill="hold" grpId="2" nodeType="withEffect">
                                  <p:stCondLst>
                                    <p:cond delay="7750"/>
                                  </p:stCondLst>
                                  <p:childTnLst>
                                    <p:animEffect transition="out" filter="fade">
                                      <p:cBhvr>
                                        <p:cTn id="675" dur="3000"/>
                                        <p:tgtEl>
                                          <p:spTgt spid="95"/>
                                        </p:tgtEl>
                                      </p:cBhvr>
                                    </p:animEffect>
                                    <p:set>
                                      <p:cBhvr>
                                        <p:cTn id="676" dur="1" fill="hold">
                                          <p:stCondLst>
                                            <p:cond delay="2999"/>
                                          </p:stCondLst>
                                        </p:cTn>
                                        <p:tgtEl>
                                          <p:spTgt spid="95"/>
                                        </p:tgtEl>
                                        <p:attrNameLst>
                                          <p:attrName>style.visibility</p:attrName>
                                        </p:attrNameLst>
                                      </p:cBhvr>
                                      <p:to>
                                        <p:strVal val="hidden"/>
                                      </p:to>
                                    </p:set>
                                  </p:childTnLst>
                                </p:cTn>
                              </p:par>
                              <p:par>
                                <p:cTn id="677" presetID="10" presetClass="entr" presetSubtype="0" fill="hold" grpId="0" nodeType="withEffect">
                                  <p:stCondLst>
                                    <p:cond delay="7750"/>
                                  </p:stCondLst>
                                  <p:iterate type="lt">
                                    <p:tmPct val="9136"/>
                                  </p:iterate>
                                  <p:childTnLst>
                                    <p:set>
                                      <p:cBhvr>
                                        <p:cTn id="678" dur="1" fill="hold">
                                          <p:stCondLst>
                                            <p:cond delay="0"/>
                                          </p:stCondLst>
                                        </p:cTn>
                                        <p:tgtEl>
                                          <p:spTgt spid="128"/>
                                        </p:tgtEl>
                                        <p:attrNameLst>
                                          <p:attrName>style.visibility</p:attrName>
                                        </p:attrNameLst>
                                      </p:cBhvr>
                                      <p:to>
                                        <p:strVal val="visible"/>
                                      </p:to>
                                    </p:set>
                                    <p:animEffect transition="in" filter="fade">
                                      <p:cBhvr>
                                        <p:cTn id="679" dur="750"/>
                                        <p:tgtEl>
                                          <p:spTgt spid="128"/>
                                        </p:tgtEl>
                                      </p:cBhvr>
                                    </p:animEffect>
                                  </p:childTnLst>
                                </p:cTn>
                              </p:par>
                              <p:par>
                                <p:cTn id="680" presetID="10" presetClass="entr" presetSubtype="0" fill="hold" grpId="0" nodeType="withEffect">
                                  <p:stCondLst>
                                    <p:cond delay="6500"/>
                                  </p:stCondLst>
                                  <p:childTnLst>
                                    <p:set>
                                      <p:cBhvr>
                                        <p:cTn id="681" dur="1" fill="hold">
                                          <p:stCondLst>
                                            <p:cond delay="0"/>
                                          </p:stCondLst>
                                        </p:cTn>
                                        <p:tgtEl>
                                          <p:spTgt spid="130"/>
                                        </p:tgtEl>
                                        <p:attrNameLst>
                                          <p:attrName>style.visibility</p:attrName>
                                        </p:attrNameLst>
                                      </p:cBhvr>
                                      <p:to>
                                        <p:strVal val="visible"/>
                                      </p:to>
                                    </p:set>
                                    <p:animEffect transition="in" filter="fade">
                                      <p:cBhvr>
                                        <p:cTn id="682" dur="400"/>
                                        <p:tgtEl>
                                          <p:spTgt spid="130"/>
                                        </p:tgtEl>
                                      </p:cBhvr>
                                    </p:animEffect>
                                  </p:childTnLst>
                                </p:cTn>
                              </p:par>
                              <p:par>
                                <p:cTn id="683" presetID="10" presetClass="entr" presetSubtype="0" fill="hold" grpId="0" nodeType="withEffect">
                                  <p:stCondLst>
                                    <p:cond delay="6500"/>
                                  </p:stCondLst>
                                  <p:childTnLst>
                                    <p:set>
                                      <p:cBhvr>
                                        <p:cTn id="684" dur="1" fill="hold">
                                          <p:stCondLst>
                                            <p:cond delay="0"/>
                                          </p:stCondLst>
                                        </p:cTn>
                                        <p:tgtEl>
                                          <p:spTgt spid="134"/>
                                        </p:tgtEl>
                                        <p:attrNameLst>
                                          <p:attrName>style.visibility</p:attrName>
                                        </p:attrNameLst>
                                      </p:cBhvr>
                                      <p:to>
                                        <p:strVal val="visible"/>
                                      </p:to>
                                    </p:set>
                                    <p:animEffect transition="in" filter="fade">
                                      <p:cBhvr>
                                        <p:cTn id="685" dur="400"/>
                                        <p:tgtEl>
                                          <p:spTgt spid="134"/>
                                        </p:tgtEl>
                                      </p:cBhvr>
                                    </p:animEffect>
                                  </p:childTnLst>
                                </p:cTn>
                              </p:par>
                              <p:par>
                                <p:cTn id="686" presetID="63" presetClass="path" presetSubtype="0" accel="50000" decel="50000" fill="hold" grpId="1" nodeType="withEffect">
                                  <p:stCondLst>
                                    <p:cond delay="6500"/>
                                  </p:stCondLst>
                                  <p:childTnLst>
                                    <p:animMotion origin="layout" path="M -0.03385 3.99444E-6 L 0.1257 3.99444E-6 " pathEditMode="fixed" rAng="0" ptsTypes="AA">
                                      <p:cBhvr>
                                        <p:cTn id="687" dur="1000" fill="hold"/>
                                        <p:tgtEl>
                                          <p:spTgt spid="134"/>
                                        </p:tgtEl>
                                        <p:attrNameLst>
                                          <p:attrName>ppt_x</p:attrName>
                                          <p:attrName>ppt_y</p:attrName>
                                        </p:attrNameLst>
                                      </p:cBhvr>
                                      <p:rCtr x="7969" y="0"/>
                                    </p:animMotion>
                                  </p:childTnLst>
                                </p:cTn>
                              </p:par>
                              <p:par>
                                <p:cTn id="688" presetID="42" presetClass="path" presetSubtype="0" accel="50000" decel="50000" fill="hold" grpId="1" nodeType="withEffect">
                                  <p:stCondLst>
                                    <p:cond delay="6500"/>
                                  </p:stCondLst>
                                  <p:childTnLst>
                                    <p:animMotion origin="layout" path="M -0.03385 1.48285E-6 L -0.14393 -0.18968 " pathEditMode="fixed" rAng="0" ptsTypes="AA">
                                      <p:cBhvr>
                                        <p:cTn id="689" dur="1000" fill="hold"/>
                                        <p:tgtEl>
                                          <p:spTgt spid="130"/>
                                        </p:tgtEl>
                                        <p:attrNameLst>
                                          <p:attrName>ppt_x</p:attrName>
                                          <p:attrName>ppt_y</p:attrName>
                                        </p:attrNameLst>
                                      </p:cBhvr>
                                      <p:rCtr x="-5503" y="-9484"/>
                                    </p:animMotion>
                                  </p:childTnLst>
                                </p:cTn>
                              </p:par>
                              <p:par>
                                <p:cTn id="690" presetID="22" presetClass="entr" presetSubtype="8" fill="hold" nodeType="withEffect">
                                  <p:stCondLst>
                                    <p:cond delay="6750"/>
                                  </p:stCondLst>
                                  <p:childTnLst>
                                    <p:set>
                                      <p:cBhvr>
                                        <p:cTn id="691" dur="1" fill="hold">
                                          <p:stCondLst>
                                            <p:cond delay="0"/>
                                          </p:stCondLst>
                                        </p:cTn>
                                        <p:tgtEl>
                                          <p:spTgt spid="135"/>
                                        </p:tgtEl>
                                        <p:attrNameLst>
                                          <p:attrName>style.visibility</p:attrName>
                                        </p:attrNameLst>
                                      </p:cBhvr>
                                      <p:to>
                                        <p:strVal val="visible"/>
                                      </p:to>
                                    </p:set>
                                    <p:animEffect transition="in" filter="wipe(left)">
                                      <p:cBhvr>
                                        <p:cTn id="692" dur="500"/>
                                        <p:tgtEl>
                                          <p:spTgt spid="135"/>
                                        </p:tgtEl>
                                      </p:cBhvr>
                                    </p:animEffect>
                                  </p:childTnLst>
                                </p:cTn>
                              </p:par>
                              <p:par>
                                <p:cTn id="693" presetID="22" presetClass="entr" presetSubtype="4" fill="hold" nodeType="withEffect">
                                  <p:stCondLst>
                                    <p:cond delay="6750"/>
                                  </p:stCondLst>
                                  <p:childTnLst>
                                    <p:set>
                                      <p:cBhvr>
                                        <p:cTn id="694" dur="1" fill="hold">
                                          <p:stCondLst>
                                            <p:cond delay="0"/>
                                          </p:stCondLst>
                                        </p:cTn>
                                        <p:tgtEl>
                                          <p:spTgt spid="133"/>
                                        </p:tgtEl>
                                        <p:attrNameLst>
                                          <p:attrName>style.visibility</p:attrName>
                                        </p:attrNameLst>
                                      </p:cBhvr>
                                      <p:to>
                                        <p:strVal val="visible"/>
                                      </p:to>
                                    </p:set>
                                    <p:animEffect transition="in" filter="wipe(down)">
                                      <p:cBhvr>
                                        <p:cTn id="695" dur="500"/>
                                        <p:tgtEl>
                                          <p:spTgt spid="133"/>
                                        </p:tgtEl>
                                      </p:cBhvr>
                                    </p:animEffect>
                                  </p:childTnLst>
                                </p:cTn>
                              </p:par>
                              <p:par>
                                <p:cTn id="696" presetID="10" presetClass="exit" presetSubtype="0" fill="hold" grpId="2" nodeType="withEffect">
                                  <p:stCondLst>
                                    <p:cond delay="7000"/>
                                  </p:stCondLst>
                                  <p:childTnLst>
                                    <p:animEffect transition="out" filter="fade">
                                      <p:cBhvr>
                                        <p:cTn id="697" dur="400"/>
                                        <p:tgtEl>
                                          <p:spTgt spid="130"/>
                                        </p:tgtEl>
                                      </p:cBhvr>
                                    </p:animEffect>
                                    <p:set>
                                      <p:cBhvr>
                                        <p:cTn id="698" dur="1" fill="hold">
                                          <p:stCondLst>
                                            <p:cond delay="399"/>
                                          </p:stCondLst>
                                        </p:cTn>
                                        <p:tgtEl>
                                          <p:spTgt spid="130"/>
                                        </p:tgtEl>
                                        <p:attrNameLst>
                                          <p:attrName>style.visibility</p:attrName>
                                        </p:attrNameLst>
                                      </p:cBhvr>
                                      <p:to>
                                        <p:strVal val="hidden"/>
                                      </p:to>
                                    </p:set>
                                  </p:childTnLst>
                                </p:cTn>
                              </p:par>
                              <p:par>
                                <p:cTn id="699" presetID="42" presetClass="path" presetSubtype="0" accel="50000" decel="50000" fill="hold" grpId="2" nodeType="withEffect">
                                  <p:stCondLst>
                                    <p:cond delay="7475"/>
                                  </p:stCondLst>
                                  <p:childTnLst>
                                    <p:animMotion origin="layout" path="M 0.15955 -3.58025E-6 L 0.26962 -0.19105 " pathEditMode="relative" rAng="0" ptsTypes="AA">
                                      <p:cBhvr>
                                        <p:cTn id="700" dur="1000" fill="hold"/>
                                        <p:tgtEl>
                                          <p:spTgt spid="134"/>
                                        </p:tgtEl>
                                        <p:attrNameLst>
                                          <p:attrName>ppt_x</p:attrName>
                                          <p:attrName>ppt_y</p:attrName>
                                        </p:attrNameLst>
                                      </p:cBhvr>
                                      <p:rCtr x="5503" y="-9568"/>
                                    </p:animMotion>
                                  </p:childTnLst>
                                </p:cTn>
                              </p:par>
                              <p:par>
                                <p:cTn id="701" presetID="22" presetClass="entr" presetSubtype="4" fill="hold" nodeType="withEffect">
                                  <p:stCondLst>
                                    <p:cond delay="7775"/>
                                  </p:stCondLst>
                                  <p:childTnLst>
                                    <p:set>
                                      <p:cBhvr>
                                        <p:cTn id="702" dur="1" fill="hold">
                                          <p:stCondLst>
                                            <p:cond delay="0"/>
                                          </p:stCondLst>
                                        </p:cTn>
                                        <p:tgtEl>
                                          <p:spTgt spid="136"/>
                                        </p:tgtEl>
                                        <p:attrNameLst>
                                          <p:attrName>style.visibility</p:attrName>
                                        </p:attrNameLst>
                                      </p:cBhvr>
                                      <p:to>
                                        <p:strVal val="visible"/>
                                      </p:to>
                                    </p:set>
                                    <p:animEffect transition="in" filter="wipe(down)">
                                      <p:cBhvr>
                                        <p:cTn id="703" dur="500"/>
                                        <p:tgtEl>
                                          <p:spTgt spid="136"/>
                                        </p:tgtEl>
                                      </p:cBhvr>
                                    </p:animEffect>
                                  </p:childTnLst>
                                </p:cTn>
                              </p:par>
                              <p:par>
                                <p:cTn id="704" presetID="10" presetClass="exit" presetSubtype="0" fill="hold" grpId="3" nodeType="withEffect">
                                  <p:stCondLst>
                                    <p:cond delay="8175"/>
                                  </p:stCondLst>
                                  <p:childTnLst>
                                    <p:animEffect transition="out" filter="fade">
                                      <p:cBhvr>
                                        <p:cTn id="705" dur="400"/>
                                        <p:tgtEl>
                                          <p:spTgt spid="134"/>
                                        </p:tgtEl>
                                      </p:cBhvr>
                                    </p:animEffect>
                                    <p:set>
                                      <p:cBhvr>
                                        <p:cTn id="706" dur="1" fill="hold">
                                          <p:stCondLst>
                                            <p:cond delay="399"/>
                                          </p:stCondLst>
                                        </p:cTn>
                                        <p:tgtEl>
                                          <p:spTgt spid="134"/>
                                        </p:tgtEl>
                                        <p:attrNameLst>
                                          <p:attrName>style.visibility</p:attrName>
                                        </p:attrNameLst>
                                      </p:cBhvr>
                                      <p:to>
                                        <p:strVal val="hidden"/>
                                      </p:to>
                                    </p:set>
                                  </p:childTnLst>
                                </p:cTn>
                              </p:par>
                              <p:par>
                                <p:cTn id="707" presetID="10" presetClass="entr" presetSubtype="0" fill="hold" grpId="0" nodeType="withEffect">
                                  <p:stCondLst>
                                    <p:cond delay="8175"/>
                                  </p:stCondLst>
                                  <p:childTnLst>
                                    <p:set>
                                      <p:cBhvr>
                                        <p:cTn id="708" dur="1" fill="hold">
                                          <p:stCondLst>
                                            <p:cond delay="0"/>
                                          </p:stCondLst>
                                        </p:cTn>
                                        <p:tgtEl>
                                          <p:spTgt spid="147"/>
                                        </p:tgtEl>
                                        <p:attrNameLst>
                                          <p:attrName>style.visibility</p:attrName>
                                        </p:attrNameLst>
                                      </p:cBhvr>
                                      <p:to>
                                        <p:strVal val="visible"/>
                                      </p:to>
                                    </p:set>
                                    <p:animEffect transition="in" filter="fade">
                                      <p:cBhvr>
                                        <p:cTn id="709" dur="400"/>
                                        <p:tgtEl>
                                          <p:spTgt spid="147"/>
                                        </p:tgtEl>
                                      </p:cBhvr>
                                    </p:animEffect>
                                  </p:childTnLst>
                                </p:cTn>
                              </p:par>
                              <p:par>
                                <p:cTn id="710" presetID="64" presetClass="path" presetSubtype="0" accel="50000" decel="50000" fill="hold" grpId="1" nodeType="withEffect">
                                  <p:stCondLst>
                                    <p:cond delay="8175"/>
                                  </p:stCondLst>
                                  <p:childTnLst>
                                    <p:animMotion origin="layout" path="M 0.00018 -0.0071 L -0.00034 -0.28796 " pathEditMode="relative" rAng="0" ptsTypes="AA">
                                      <p:cBhvr>
                                        <p:cTn id="711" dur="1000" fill="hold"/>
                                        <p:tgtEl>
                                          <p:spTgt spid="147"/>
                                        </p:tgtEl>
                                        <p:attrNameLst>
                                          <p:attrName>ppt_x</p:attrName>
                                          <p:attrName>ppt_y</p:attrName>
                                        </p:attrNameLst>
                                      </p:cBhvr>
                                      <p:rCtr x="-35" y="-14043"/>
                                    </p:animMotion>
                                  </p:childTnLst>
                                </p:cTn>
                              </p:par>
                              <p:par>
                                <p:cTn id="712" presetID="10" presetClass="exit" presetSubtype="0" fill="hold" grpId="2" nodeType="withEffect">
                                  <p:stCondLst>
                                    <p:cond delay="8925"/>
                                  </p:stCondLst>
                                  <p:childTnLst>
                                    <p:animEffect transition="out" filter="fade">
                                      <p:cBhvr>
                                        <p:cTn id="713" dur="375"/>
                                        <p:tgtEl>
                                          <p:spTgt spid="147"/>
                                        </p:tgtEl>
                                      </p:cBhvr>
                                    </p:animEffect>
                                    <p:set>
                                      <p:cBhvr>
                                        <p:cTn id="714" dur="1" fill="hold">
                                          <p:stCondLst>
                                            <p:cond delay="374"/>
                                          </p:stCondLst>
                                        </p:cTn>
                                        <p:tgtEl>
                                          <p:spTgt spid="147"/>
                                        </p:tgtEl>
                                        <p:attrNameLst>
                                          <p:attrName>style.visibility</p:attrName>
                                        </p:attrNameLst>
                                      </p:cBhvr>
                                      <p:to>
                                        <p:strVal val="hidden"/>
                                      </p:to>
                                    </p:set>
                                  </p:childTnLst>
                                </p:cTn>
                              </p:par>
                              <p:par>
                                <p:cTn id="715" presetID="22" presetClass="entr" presetSubtype="4" fill="hold" nodeType="withEffect">
                                  <p:stCondLst>
                                    <p:cond delay="8475"/>
                                  </p:stCondLst>
                                  <p:childTnLst>
                                    <p:set>
                                      <p:cBhvr>
                                        <p:cTn id="716" dur="1" fill="hold">
                                          <p:stCondLst>
                                            <p:cond delay="0"/>
                                          </p:stCondLst>
                                        </p:cTn>
                                        <p:tgtEl>
                                          <p:spTgt spid="137"/>
                                        </p:tgtEl>
                                        <p:attrNameLst>
                                          <p:attrName>style.visibility</p:attrName>
                                        </p:attrNameLst>
                                      </p:cBhvr>
                                      <p:to>
                                        <p:strVal val="visible"/>
                                      </p:to>
                                    </p:set>
                                    <p:animEffect transition="in" filter="wipe(down)">
                                      <p:cBhvr>
                                        <p:cTn id="717" dur="500"/>
                                        <p:tgtEl>
                                          <p:spTgt spid="137"/>
                                        </p:tgtEl>
                                      </p:cBhvr>
                                    </p:animEffect>
                                  </p:childTnLst>
                                </p:cTn>
                              </p:par>
                              <p:par>
                                <p:cTn id="718" presetID="10" presetClass="entr" presetSubtype="0" fill="hold" grpId="0" nodeType="withEffect">
                                  <p:stCondLst>
                                    <p:cond delay="7000"/>
                                  </p:stCondLst>
                                  <p:childTnLst>
                                    <p:set>
                                      <p:cBhvr>
                                        <p:cTn id="719" dur="1" fill="hold">
                                          <p:stCondLst>
                                            <p:cond delay="0"/>
                                          </p:stCondLst>
                                        </p:cTn>
                                        <p:tgtEl>
                                          <p:spTgt spid="129"/>
                                        </p:tgtEl>
                                        <p:attrNameLst>
                                          <p:attrName>style.visibility</p:attrName>
                                        </p:attrNameLst>
                                      </p:cBhvr>
                                      <p:to>
                                        <p:strVal val="visible"/>
                                      </p:to>
                                    </p:set>
                                    <p:animEffect transition="in" filter="fade">
                                      <p:cBhvr>
                                        <p:cTn id="720" dur="400"/>
                                        <p:tgtEl>
                                          <p:spTgt spid="129"/>
                                        </p:tgtEl>
                                      </p:cBhvr>
                                    </p:animEffect>
                                  </p:childTnLst>
                                </p:cTn>
                              </p:par>
                              <p:par>
                                <p:cTn id="721" presetID="64" presetClass="path" presetSubtype="0" accel="50000" decel="50000" fill="hold" grpId="1" nodeType="withEffect">
                                  <p:stCondLst>
                                    <p:cond delay="7000"/>
                                  </p:stCondLst>
                                  <p:childTnLst>
                                    <p:animMotion origin="layout" path="M -0.03368 -4.23231E-6 L -0.03437 -0.29749 " pathEditMode="fixed" rAng="0" ptsTypes="AA">
                                      <p:cBhvr>
                                        <p:cTn id="722" dur="1000" fill="hold"/>
                                        <p:tgtEl>
                                          <p:spTgt spid="129"/>
                                        </p:tgtEl>
                                        <p:attrNameLst>
                                          <p:attrName>ppt_x</p:attrName>
                                          <p:attrName>ppt_y</p:attrName>
                                        </p:attrNameLst>
                                      </p:cBhvr>
                                      <p:rCtr x="-35" y="-14890"/>
                                    </p:animMotion>
                                  </p:childTnLst>
                                </p:cTn>
                              </p:par>
                              <p:par>
                                <p:cTn id="723" presetID="22" presetClass="entr" presetSubtype="4" fill="hold" nodeType="withEffect">
                                  <p:stCondLst>
                                    <p:cond delay="7275"/>
                                  </p:stCondLst>
                                  <p:childTnLst>
                                    <p:set>
                                      <p:cBhvr>
                                        <p:cTn id="724" dur="1" fill="hold">
                                          <p:stCondLst>
                                            <p:cond delay="0"/>
                                          </p:stCondLst>
                                        </p:cTn>
                                        <p:tgtEl>
                                          <p:spTgt spid="132"/>
                                        </p:tgtEl>
                                        <p:attrNameLst>
                                          <p:attrName>style.visibility</p:attrName>
                                        </p:attrNameLst>
                                      </p:cBhvr>
                                      <p:to>
                                        <p:strVal val="visible"/>
                                      </p:to>
                                    </p:set>
                                    <p:animEffect transition="in" filter="wipe(down)">
                                      <p:cBhvr>
                                        <p:cTn id="725" dur="500"/>
                                        <p:tgtEl>
                                          <p:spTgt spid="132"/>
                                        </p:tgtEl>
                                      </p:cBhvr>
                                    </p:animEffect>
                                  </p:childTnLst>
                                </p:cTn>
                              </p:par>
                              <p:par>
                                <p:cTn id="726" presetID="10" presetClass="exit" presetSubtype="0" fill="hold" grpId="2" nodeType="withEffect">
                                  <p:stCondLst>
                                    <p:cond delay="7500"/>
                                  </p:stCondLst>
                                  <p:childTnLst>
                                    <p:animEffect transition="out" filter="fade">
                                      <p:cBhvr>
                                        <p:cTn id="727" dur="400"/>
                                        <p:tgtEl>
                                          <p:spTgt spid="129"/>
                                        </p:tgtEl>
                                      </p:cBhvr>
                                    </p:animEffect>
                                    <p:set>
                                      <p:cBhvr>
                                        <p:cTn id="728" dur="1" fill="hold">
                                          <p:stCondLst>
                                            <p:cond delay="399"/>
                                          </p:stCondLst>
                                        </p:cTn>
                                        <p:tgtEl>
                                          <p:spTgt spid="129"/>
                                        </p:tgtEl>
                                        <p:attrNameLst>
                                          <p:attrName>style.visibility</p:attrName>
                                        </p:attrNameLst>
                                      </p:cBhvr>
                                      <p:to>
                                        <p:strVal val="hidden"/>
                                      </p:to>
                                    </p:set>
                                  </p:childTnLst>
                                </p:cTn>
                              </p:par>
                              <p:par>
                                <p:cTn id="729" presetID="10" presetClass="entr" presetSubtype="0" fill="hold" grpId="0" nodeType="withEffect">
                                  <p:stCondLst>
                                    <p:cond delay="7500"/>
                                  </p:stCondLst>
                                  <p:childTnLst>
                                    <p:set>
                                      <p:cBhvr>
                                        <p:cTn id="730" dur="1" fill="hold">
                                          <p:stCondLst>
                                            <p:cond delay="0"/>
                                          </p:stCondLst>
                                        </p:cTn>
                                        <p:tgtEl>
                                          <p:spTgt spid="140"/>
                                        </p:tgtEl>
                                        <p:attrNameLst>
                                          <p:attrName>style.visibility</p:attrName>
                                        </p:attrNameLst>
                                      </p:cBhvr>
                                      <p:to>
                                        <p:strVal val="visible"/>
                                      </p:to>
                                    </p:set>
                                    <p:animEffect transition="in" filter="fade">
                                      <p:cBhvr>
                                        <p:cTn id="731" dur="400"/>
                                        <p:tgtEl>
                                          <p:spTgt spid="140"/>
                                        </p:tgtEl>
                                      </p:cBhvr>
                                    </p:animEffect>
                                  </p:childTnLst>
                                </p:cTn>
                              </p:par>
                              <p:par>
                                <p:cTn id="732" presetID="42" presetClass="path" presetSubtype="0" accel="50000" decel="50000" fill="hold" grpId="1" nodeType="withEffect">
                                  <p:stCondLst>
                                    <p:cond delay="7500"/>
                                  </p:stCondLst>
                                  <p:childTnLst>
                                    <p:animMotion origin="layout" path="M -0.00052 -3.95062E-6 L 0.11163 -0.19228 " pathEditMode="relative" rAng="0" ptsTypes="AA">
                                      <p:cBhvr>
                                        <p:cTn id="733" dur="1000" fill="hold"/>
                                        <p:tgtEl>
                                          <p:spTgt spid="140"/>
                                        </p:tgtEl>
                                        <p:attrNameLst>
                                          <p:attrName>ppt_x</p:attrName>
                                          <p:attrName>ppt_y</p:attrName>
                                        </p:attrNameLst>
                                      </p:cBhvr>
                                      <p:rCtr x="5608" y="-9630"/>
                                    </p:animMotion>
                                  </p:childTnLst>
                                </p:cTn>
                              </p:par>
                              <p:par>
                                <p:cTn id="734" presetID="22" presetClass="entr" presetSubtype="4" fill="hold" nodeType="withEffect">
                                  <p:stCondLst>
                                    <p:cond delay="7875"/>
                                  </p:stCondLst>
                                  <p:childTnLst>
                                    <p:set>
                                      <p:cBhvr>
                                        <p:cTn id="735" dur="1" fill="hold">
                                          <p:stCondLst>
                                            <p:cond delay="0"/>
                                          </p:stCondLst>
                                        </p:cTn>
                                        <p:tgtEl>
                                          <p:spTgt spid="138"/>
                                        </p:tgtEl>
                                        <p:attrNameLst>
                                          <p:attrName>style.visibility</p:attrName>
                                        </p:attrNameLst>
                                      </p:cBhvr>
                                      <p:to>
                                        <p:strVal val="visible"/>
                                      </p:to>
                                    </p:set>
                                    <p:animEffect transition="in" filter="wipe(down)">
                                      <p:cBhvr>
                                        <p:cTn id="736" dur="500"/>
                                        <p:tgtEl>
                                          <p:spTgt spid="138"/>
                                        </p:tgtEl>
                                      </p:cBhvr>
                                    </p:animEffect>
                                  </p:childTnLst>
                                </p:cTn>
                              </p:par>
                              <p:par>
                                <p:cTn id="737" presetID="10" presetClass="exit" presetSubtype="0" fill="hold" grpId="2" nodeType="withEffect">
                                  <p:stCondLst>
                                    <p:cond delay="7500"/>
                                  </p:stCondLst>
                                  <p:childTnLst>
                                    <p:animEffect transition="out" filter="fade">
                                      <p:cBhvr>
                                        <p:cTn id="738" dur="400"/>
                                        <p:tgtEl>
                                          <p:spTgt spid="140"/>
                                        </p:tgtEl>
                                      </p:cBhvr>
                                    </p:animEffect>
                                    <p:set>
                                      <p:cBhvr>
                                        <p:cTn id="739" dur="1" fill="hold">
                                          <p:stCondLst>
                                            <p:cond delay="399"/>
                                          </p:stCondLst>
                                        </p:cTn>
                                        <p:tgtEl>
                                          <p:spTgt spid="140"/>
                                        </p:tgtEl>
                                        <p:attrNameLst>
                                          <p:attrName>style.visibility</p:attrName>
                                        </p:attrNameLst>
                                      </p:cBhvr>
                                      <p:to>
                                        <p:strVal val="hidden"/>
                                      </p:to>
                                    </p:set>
                                  </p:childTnLst>
                                </p:cTn>
                              </p:par>
                              <p:par>
                                <p:cTn id="740" presetID="10" presetClass="entr" presetSubtype="0" fill="hold" grpId="0" nodeType="withEffect">
                                  <p:stCondLst>
                                    <p:cond delay="7500"/>
                                  </p:stCondLst>
                                  <p:childTnLst>
                                    <p:set>
                                      <p:cBhvr>
                                        <p:cTn id="741" dur="1" fill="hold">
                                          <p:stCondLst>
                                            <p:cond delay="0"/>
                                          </p:stCondLst>
                                        </p:cTn>
                                        <p:tgtEl>
                                          <p:spTgt spid="141"/>
                                        </p:tgtEl>
                                        <p:attrNameLst>
                                          <p:attrName>style.visibility</p:attrName>
                                        </p:attrNameLst>
                                      </p:cBhvr>
                                      <p:to>
                                        <p:strVal val="visible"/>
                                      </p:to>
                                    </p:set>
                                    <p:animEffect transition="in" filter="fade">
                                      <p:cBhvr>
                                        <p:cTn id="742" dur="400"/>
                                        <p:tgtEl>
                                          <p:spTgt spid="141"/>
                                        </p:tgtEl>
                                      </p:cBhvr>
                                    </p:animEffect>
                                  </p:childTnLst>
                                </p:cTn>
                              </p:par>
                              <p:par>
                                <p:cTn id="743" presetID="10" presetClass="entr" presetSubtype="0" fill="hold" grpId="0" nodeType="withEffect">
                                  <p:stCondLst>
                                    <p:cond delay="7500"/>
                                  </p:stCondLst>
                                  <p:childTnLst>
                                    <p:set>
                                      <p:cBhvr>
                                        <p:cTn id="744" dur="1" fill="hold">
                                          <p:stCondLst>
                                            <p:cond delay="0"/>
                                          </p:stCondLst>
                                        </p:cTn>
                                        <p:tgtEl>
                                          <p:spTgt spid="142"/>
                                        </p:tgtEl>
                                        <p:attrNameLst>
                                          <p:attrName>style.visibility</p:attrName>
                                        </p:attrNameLst>
                                      </p:cBhvr>
                                      <p:to>
                                        <p:strVal val="visible"/>
                                      </p:to>
                                    </p:set>
                                    <p:animEffect transition="in" filter="fade">
                                      <p:cBhvr>
                                        <p:cTn id="745" dur="400"/>
                                        <p:tgtEl>
                                          <p:spTgt spid="142"/>
                                        </p:tgtEl>
                                      </p:cBhvr>
                                    </p:animEffect>
                                  </p:childTnLst>
                                </p:cTn>
                              </p:par>
                              <p:par>
                                <p:cTn id="746" presetID="42" presetClass="path" presetSubtype="0" accel="50000" decel="50000" fill="hold" grpId="1" nodeType="withEffect">
                                  <p:stCondLst>
                                    <p:cond delay="7500"/>
                                  </p:stCondLst>
                                  <p:childTnLst>
                                    <p:animMotion origin="layout" path="M -4.44444E-6 2.77556E-17 L 0.10851 0.19599 " pathEditMode="relative" rAng="0" ptsTypes="AA">
                                      <p:cBhvr>
                                        <p:cTn id="747" dur="1000" fill="hold"/>
                                        <p:tgtEl>
                                          <p:spTgt spid="141"/>
                                        </p:tgtEl>
                                        <p:attrNameLst>
                                          <p:attrName>ppt_x</p:attrName>
                                          <p:attrName>ppt_y</p:attrName>
                                        </p:attrNameLst>
                                      </p:cBhvr>
                                      <p:rCtr x="5417" y="9784"/>
                                    </p:animMotion>
                                  </p:childTnLst>
                                </p:cTn>
                              </p:par>
                              <p:par>
                                <p:cTn id="748" presetID="35" presetClass="path" presetSubtype="0" accel="50000" decel="50000" fill="hold" grpId="1" nodeType="withEffect">
                                  <p:stCondLst>
                                    <p:cond delay="7500"/>
                                  </p:stCondLst>
                                  <p:childTnLst>
                                    <p:animMotion origin="layout" path="M -0.00052 2.77556E-17 L -0.15989 2.77556E-17 " pathEditMode="relative" rAng="0" ptsTypes="AA">
                                      <p:cBhvr>
                                        <p:cTn id="749" dur="1000" fill="hold"/>
                                        <p:tgtEl>
                                          <p:spTgt spid="142"/>
                                        </p:tgtEl>
                                        <p:attrNameLst>
                                          <p:attrName>ppt_x</p:attrName>
                                          <p:attrName>ppt_y</p:attrName>
                                        </p:attrNameLst>
                                      </p:cBhvr>
                                      <p:rCtr x="-7969" y="0"/>
                                    </p:animMotion>
                                  </p:childTnLst>
                                </p:cTn>
                              </p:par>
                              <p:par>
                                <p:cTn id="750" presetID="22" presetClass="entr" presetSubtype="2" fill="hold" nodeType="withEffect">
                                  <p:stCondLst>
                                    <p:cond delay="7750"/>
                                  </p:stCondLst>
                                  <p:childTnLst>
                                    <p:set>
                                      <p:cBhvr>
                                        <p:cTn id="751" dur="1" fill="hold">
                                          <p:stCondLst>
                                            <p:cond delay="0"/>
                                          </p:stCondLst>
                                        </p:cTn>
                                        <p:tgtEl>
                                          <p:spTgt spid="139"/>
                                        </p:tgtEl>
                                        <p:attrNameLst>
                                          <p:attrName>style.visibility</p:attrName>
                                        </p:attrNameLst>
                                      </p:cBhvr>
                                      <p:to>
                                        <p:strVal val="visible"/>
                                      </p:to>
                                    </p:set>
                                    <p:animEffect transition="in" filter="wipe(right)">
                                      <p:cBhvr>
                                        <p:cTn id="752" dur="500"/>
                                        <p:tgtEl>
                                          <p:spTgt spid="139"/>
                                        </p:tgtEl>
                                      </p:cBhvr>
                                    </p:animEffect>
                                  </p:childTnLst>
                                </p:cTn>
                              </p:par>
                              <p:par>
                                <p:cTn id="753" presetID="22" presetClass="entr" presetSubtype="1" fill="hold" nodeType="withEffect">
                                  <p:stCondLst>
                                    <p:cond delay="7750"/>
                                  </p:stCondLst>
                                  <p:childTnLst>
                                    <p:set>
                                      <p:cBhvr>
                                        <p:cTn id="754" dur="1" fill="hold">
                                          <p:stCondLst>
                                            <p:cond delay="0"/>
                                          </p:stCondLst>
                                        </p:cTn>
                                        <p:tgtEl>
                                          <p:spTgt spid="131"/>
                                        </p:tgtEl>
                                        <p:attrNameLst>
                                          <p:attrName>style.visibility</p:attrName>
                                        </p:attrNameLst>
                                      </p:cBhvr>
                                      <p:to>
                                        <p:strVal val="visible"/>
                                      </p:to>
                                    </p:set>
                                    <p:animEffect transition="in" filter="wipe(up)">
                                      <p:cBhvr>
                                        <p:cTn id="755" dur="500"/>
                                        <p:tgtEl>
                                          <p:spTgt spid="131"/>
                                        </p:tgtEl>
                                      </p:cBhvr>
                                    </p:animEffect>
                                  </p:childTnLst>
                                </p:cTn>
                              </p:par>
                              <p:par>
                                <p:cTn id="756" presetID="10" presetClass="exit" presetSubtype="0" fill="hold" grpId="2" nodeType="withEffect">
                                  <p:stCondLst>
                                    <p:cond delay="8100"/>
                                  </p:stCondLst>
                                  <p:childTnLst>
                                    <p:animEffect transition="out" filter="fade">
                                      <p:cBhvr>
                                        <p:cTn id="757" dur="400"/>
                                        <p:tgtEl>
                                          <p:spTgt spid="141"/>
                                        </p:tgtEl>
                                      </p:cBhvr>
                                    </p:animEffect>
                                    <p:set>
                                      <p:cBhvr>
                                        <p:cTn id="758" dur="1" fill="hold">
                                          <p:stCondLst>
                                            <p:cond delay="399"/>
                                          </p:stCondLst>
                                        </p:cTn>
                                        <p:tgtEl>
                                          <p:spTgt spid="141"/>
                                        </p:tgtEl>
                                        <p:attrNameLst>
                                          <p:attrName>style.visibility</p:attrName>
                                        </p:attrNameLst>
                                      </p:cBhvr>
                                      <p:to>
                                        <p:strVal val="hidden"/>
                                      </p:to>
                                    </p:set>
                                  </p:childTnLst>
                                </p:cTn>
                              </p:par>
                              <p:par>
                                <p:cTn id="759" presetID="10" presetClass="exit" presetSubtype="0" fill="hold" grpId="2" nodeType="withEffect">
                                  <p:stCondLst>
                                    <p:cond delay="8100"/>
                                  </p:stCondLst>
                                  <p:childTnLst>
                                    <p:animEffect transition="out" filter="fade">
                                      <p:cBhvr>
                                        <p:cTn id="760" dur="400"/>
                                        <p:tgtEl>
                                          <p:spTgt spid="142"/>
                                        </p:tgtEl>
                                      </p:cBhvr>
                                    </p:animEffect>
                                    <p:set>
                                      <p:cBhvr>
                                        <p:cTn id="761" dur="1" fill="hold">
                                          <p:stCondLst>
                                            <p:cond delay="399"/>
                                          </p:stCondLst>
                                        </p:cTn>
                                        <p:tgtEl>
                                          <p:spTgt spid="142"/>
                                        </p:tgtEl>
                                        <p:attrNameLst>
                                          <p:attrName>style.visibility</p:attrName>
                                        </p:attrNameLst>
                                      </p:cBhvr>
                                      <p:to>
                                        <p:strVal val="hidden"/>
                                      </p:to>
                                    </p:set>
                                  </p:childTnLst>
                                </p:cTn>
                              </p:par>
                              <p:par>
                                <p:cTn id="762" presetID="1" presetClass="exit" presetSubtype="0" fill="hold" nodeType="withEffect">
                                  <p:stCondLst>
                                    <p:cond delay="8500"/>
                                  </p:stCondLst>
                                  <p:childTnLst>
                                    <p:set>
                                      <p:cBhvr>
                                        <p:cTn id="763" dur="1" fill="hold">
                                          <p:stCondLst>
                                            <p:cond delay="0"/>
                                          </p:stCondLst>
                                        </p:cTn>
                                        <p:tgtEl>
                                          <p:spTgt spid="135"/>
                                        </p:tgtEl>
                                        <p:attrNameLst>
                                          <p:attrName>style.visibility</p:attrName>
                                        </p:attrNameLst>
                                      </p:cBhvr>
                                      <p:to>
                                        <p:strVal val="hidden"/>
                                      </p:to>
                                    </p:set>
                                  </p:childTnLst>
                                </p:cTn>
                              </p:par>
                              <p:par>
                                <p:cTn id="764" presetID="1" presetClass="exit" presetSubtype="0" fill="hold" nodeType="withEffect">
                                  <p:stCondLst>
                                    <p:cond delay="8500"/>
                                  </p:stCondLst>
                                  <p:childTnLst>
                                    <p:set>
                                      <p:cBhvr>
                                        <p:cTn id="765" dur="1" fill="hold">
                                          <p:stCondLst>
                                            <p:cond delay="0"/>
                                          </p:stCondLst>
                                        </p:cTn>
                                        <p:tgtEl>
                                          <p:spTgt spid="133"/>
                                        </p:tgtEl>
                                        <p:attrNameLst>
                                          <p:attrName>style.visibility</p:attrName>
                                        </p:attrNameLst>
                                      </p:cBhvr>
                                      <p:to>
                                        <p:strVal val="hidden"/>
                                      </p:to>
                                    </p:set>
                                  </p:childTnLst>
                                </p:cTn>
                              </p:par>
                              <p:par>
                                <p:cTn id="766" presetID="1" presetClass="exit" presetSubtype="0" fill="hold" nodeType="withEffect">
                                  <p:stCondLst>
                                    <p:cond delay="8500"/>
                                  </p:stCondLst>
                                  <p:childTnLst>
                                    <p:set>
                                      <p:cBhvr>
                                        <p:cTn id="767" dur="1" fill="hold">
                                          <p:stCondLst>
                                            <p:cond delay="0"/>
                                          </p:stCondLst>
                                        </p:cTn>
                                        <p:tgtEl>
                                          <p:spTgt spid="136"/>
                                        </p:tgtEl>
                                        <p:attrNameLst>
                                          <p:attrName>style.visibility</p:attrName>
                                        </p:attrNameLst>
                                      </p:cBhvr>
                                      <p:to>
                                        <p:strVal val="hidden"/>
                                      </p:to>
                                    </p:set>
                                  </p:childTnLst>
                                </p:cTn>
                              </p:par>
                              <p:par>
                                <p:cTn id="768" presetID="1" presetClass="exit" presetSubtype="0" fill="hold" nodeType="withEffect">
                                  <p:stCondLst>
                                    <p:cond delay="8500"/>
                                  </p:stCondLst>
                                  <p:childTnLst>
                                    <p:set>
                                      <p:cBhvr>
                                        <p:cTn id="769" dur="1" fill="hold">
                                          <p:stCondLst>
                                            <p:cond delay="0"/>
                                          </p:stCondLst>
                                        </p:cTn>
                                        <p:tgtEl>
                                          <p:spTgt spid="132"/>
                                        </p:tgtEl>
                                        <p:attrNameLst>
                                          <p:attrName>style.visibility</p:attrName>
                                        </p:attrNameLst>
                                      </p:cBhvr>
                                      <p:to>
                                        <p:strVal val="hidden"/>
                                      </p:to>
                                    </p:set>
                                  </p:childTnLst>
                                </p:cTn>
                              </p:par>
                              <p:par>
                                <p:cTn id="770" presetID="1" presetClass="exit" presetSubtype="0" fill="hold" nodeType="withEffect">
                                  <p:stCondLst>
                                    <p:cond delay="8500"/>
                                  </p:stCondLst>
                                  <p:childTnLst>
                                    <p:set>
                                      <p:cBhvr>
                                        <p:cTn id="771" dur="1" fill="hold">
                                          <p:stCondLst>
                                            <p:cond delay="0"/>
                                          </p:stCondLst>
                                        </p:cTn>
                                        <p:tgtEl>
                                          <p:spTgt spid="131"/>
                                        </p:tgtEl>
                                        <p:attrNameLst>
                                          <p:attrName>style.visibility</p:attrName>
                                        </p:attrNameLst>
                                      </p:cBhvr>
                                      <p:to>
                                        <p:strVal val="hidden"/>
                                      </p:to>
                                    </p:set>
                                  </p:childTnLst>
                                </p:cTn>
                              </p:par>
                              <p:par>
                                <p:cTn id="772" presetID="1" presetClass="exit" presetSubtype="0" fill="hold" nodeType="withEffect">
                                  <p:stCondLst>
                                    <p:cond delay="8500"/>
                                  </p:stCondLst>
                                  <p:childTnLst>
                                    <p:set>
                                      <p:cBhvr>
                                        <p:cTn id="773" dur="1" fill="hold">
                                          <p:stCondLst>
                                            <p:cond delay="0"/>
                                          </p:stCondLst>
                                        </p:cTn>
                                        <p:tgtEl>
                                          <p:spTgt spid="137"/>
                                        </p:tgtEl>
                                        <p:attrNameLst>
                                          <p:attrName>style.visibility</p:attrName>
                                        </p:attrNameLst>
                                      </p:cBhvr>
                                      <p:to>
                                        <p:strVal val="hidden"/>
                                      </p:to>
                                    </p:set>
                                  </p:childTnLst>
                                </p:cTn>
                              </p:par>
                              <p:par>
                                <p:cTn id="774" presetID="1" presetClass="exit" presetSubtype="0" fill="hold" nodeType="withEffect">
                                  <p:stCondLst>
                                    <p:cond delay="8500"/>
                                  </p:stCondLst>
                                  <p:childTnLst>
                                    <p:set>
                                      <p:cBhvr>
                                        <p:cTn id="775" dur="1" fill="hold">
                                          <p:stCondLst>
                                            <p:cond delay="0"/>
                                          </p:stCondLst>
                                        </p:cTn>
                                        <p:tgtEl>
                                          <p:spTgt spid="138"/>
                                        </p:tgtEl>
                                        <p:attrNameLst>
                                          <p:attrName>style.visibility</p:attrName>
                                        </p:attrNameLst>
                                      </p:cBhvr>
                                      <p:to>
                                        <p:strVal val="hidden"/>
                                      </p:to>
                                    </p:set>
                                  </p:childTnLst>
                                </p:cTn>
                              </p:par>
                              <p:par>
                                <p:cTn id="776" presetID="1" presetClass="exit" presetSubtype="0" fill="hold" nodeType="withEffect">
                                  <p:stCondLst>
                                    <p:cond delay="8500"/>
                                  </p:stCondLst>
                                  <p:childTnLst>
                                    <p:set>
                                      <p:cBhvr>
                                        <p:cTn id="777" dur="1" fill="hold">
                                          <p:stCondLst>
                                            <p:cond delay="0"/>
                                          </p:stCondLst>
                                        </p:cTn>
                                        <p:tgtEl>
                                          <p:spTgt spid="139"/>
                                        </p:tgtEl>
                                        <p:attrNameLst>
                                          <p:attrName>style.visibility</p:attrName>
                                        </p:attrNameLst>
                                      </p:cBhvr>
                                      <p:to>
                                        <p:strVal val="hidden"/>
                                      </p:to>
                                    </p:set>
                                  </p:childTnLst>
                                </p:cTn>
                              </p:par>
                              <p:par>
                                <p:cTn id="778" presetID="1" presetClass="entr" presetSubtype="0" fill="hold" grpId="0" nodeType="withEffect">
                                  <p:stCondLst>
                                    <p:cond delay="8500"/>
                                  </p:stCondLst>
                                  <p:childTnLst>
                                    <p:set>
                                      <p:cBhvr>
                                        <p:cTn id="779" dur="1" fill="hold">
                                          <p:stCondLst>
                                            <p:cond delay="0"/>
                                          </p:stCondLst>
                                        </p:cTn>
                                        <p:tgtEl>
                                          <p:spTgt spid="146"/>
                                        </p:tgtEl>
                                        <p:attrNameLst>
                                          <p:attrName>style.visibility</p:attrName>
                                        </p:attrNameLst>
                                      </p:cBhvr>
                                      <p:to>
                                        <p:strVal val="visible"/>
                                      </p:to>
                                    </p:set>
                                  </p:childTnLst>
                                </p:cTn>
                              </p:par>
                              <p:par>
                                <p:cTn id="780" presetID="6" presetClass="emph" presetSubtype="0" fill="hold" grpId="1" nodeType="withEffect">
                                  <p:stCondLst>
                                    <p:cond delay="8500"/>
                                  </p:stCondLst>
                                  <p:childTnLst>
                                    <p:animScale>
                                      <p:cBhvr>
                                        <p:cTn id="781" dur="3000" fill="hold"/>
                                        <p:tgtEl>
                                          <p:spTgt spid="146"/>
                                        </p:tgtEl>
                                      </p:cBhvr>
                                      <p:by x="130000" y="130000"/>
                                    </p:animScale>
                                  </p:childTnLst>
                                </p:cTn>
                              </p:par>
                              <p:par>
                                <p:cTn id="782" presetID="7" presetClass="emph" presetSubtype="2" fill="hold" nodeType="withEffect">
                                  <p:stCondLst>
                                    <p:cond delay="8500"/>
                                  </p:stCondLst>
                                  <p:childTnLst>
                                    <p:animClr clrSpc="rgb" dir="cw">
                                      <p:cBhvr>
                                        <p:cTn id="783" dur="3000" fill="hold"/>
                                        <p:tgtEl>
                                          <p:spTgt spid="146"/>
                                        </p:tgtEl>
                                        <p:attrNameLst>
                                          <p:attrName>stroke.color</p:attrName>
                                        </p:attrNameLst>
                                      </p:cBhvr>
                                      <p:to>
                                        <a:srgbClr val="BFBFBF"/>
                                      </p:to>
                                    </p:animClr>
                                    <p:set>
                                      <p:cBhvr>
                                        <p:cTn id="784" dur="3000" fill="hold"/>
                                        <p:tgtEl>
                                          <p:spTgt spid="146"/>
                                        </p:tgtEl>
                                        <p:attrNameLst>
                                          <p:attrName>stroke.on</p:attrName>
                                        </p:attrNameLst>
                                      </p:cBhvr>
                                      <p:to>
                                        <p:strVal val="true"/>
                                      </p:to>
                                    </p:set>
                                  </p:childTnLst>
                                </p:cTn>
                              </p:par>
                              <p:par>
                                <p:cTn id="785" presetID="10" presetClass="exit" presetSubtype="0" fill="hold" grpId="2" nodeType="withEffect">
                                  <p:stCondLst>
                                    <p:cond delay="8500"/>
                                  </p:stCondLst>
                                  <p:childTnLst>
                                    <p:animEffect transition="out" filter="fade">
                                      <p:cBhvr>
                                        <p:cTn id="786" dur="3000"/>
                                        <p:tgtEl>
                                          <p:spTgt spid="146"/>
                                        </p:tgtEl>
                                      </p:cBhvr>
                                    </p:animEffect>
                                    <p:set>
                                      <p:cBhvr>
                                        <p:cTn id="787" dur="1" fill="hold">
                                          <p:stCondLst>
                                            <p:cond delay="2999"/>
                                          </p:stCondLst>
                                        </p:cTn>
                                        <p:tgtEl>
                                          <p:spTgt spid="146"/>
                                        </p:tgtEl>
                                        <p:attrNameLst>
                                          <p:attrName>style.visibility</p:attrName>
                                        </p:attrNameLst>
                                      </p:cBhvr>
                                      <p:to>
                                        <p:strVal val="hidden"/>
                                      </p:to>
                                    </p:set>
                                  </p:childTnLst>
                                </p:cTn>
                              </p:par>
                              <p:par>
                                <p:cTn id="788" presetID="10" presetClass="entr" presetSubtype="0" fill="hold" grpId="0" nodeType="withEffect">
                                  <p:stCondLst>
                                    <p:cond delay="8250"/>
                                  </p:stCondLst>
                                  <p:childTnLst>
                                    <p:set>
                                      <p:cBhvr>
                                        <p:cTn id="789" dur="1" fill="hold">
                                          <p:stCondLst>
                                            <p:cond delay="0"/>
                                          </p:stCondLst>
                                        </p:cTn>
                                        <p:tgtEl>
                                          <p:spTgt spid="119"/>
                                        </p:tgtEl>
                                        <p:attrNameLst>
                                          <p:attrName>style.visibility</p:attrName>
                                        </p:attrNameLst>
                                      </p:cBhvr>
                                      <p:to>
                                        <p:strVal val="visible"/>
                                      </p:to>
                                    </p:set>
                                    <p:animEffect transition="in" filter="fade">
                                      <p:cBhvr>
                                        <p:cTn id="790" dur="400"/>
                                        <p:tgtEl>
                                          <p:spTgt spid="119"/>
                                        </p:tgtEl>
                                      </p:cBhvr>
                                    </p:animEffect>
                                  </p:childTnLst>
                                </p:cTn>
                              </p:par>
                              <p:par>
                                <p:cTn id="791" presetID="10" presetClass="entr" presetSubtype="0" fill="hold" grpId="0" nodeType="withEffect">
                                  <p:stCondLst>
                                    <p:cond delay="8250"/>
                                  </p:stCondLst>
                                  <p:childTnLst>
                                    <p:set>
                                      <p:cBhvr>
                                        <p:cTn id="792" dur="1" fill="hold">
                                          <p:stCondLst>
                                            <p:cond delay="0"/>
                                          </p:stCondLst>
                                        </p:cTn>
                                        <p:tgtEl>
                                          <p:spTgt spid="120"/>
                                        </p:tgtEl>
                                        <p:attrNameLst>
                                          <p:attrName>style.visibility</p:attrName>
                                        </p:attrNameLst>
                                      </p:cBhvr>
                                      <p:to>
                                        <p:strVal val="visible"/>
                                      </p:to>
                                    </p:set>
                                    <p:animEffect transition="in" filter="fade">
                                      <p:cBhvr>
                                        <p:cTn id="793" dur="400"/>
                                        <p:tgtEl>
                                          <p:spTgt spid="120"/>
                                        </p:tgtEl>
                                      </p:cBhvr>
                                    </p:animEffect>
                                  </p:childTnLst>
                                </p:cTn>
                              </p:par>
                              <p:par>
                                <p:cTn id="794" presetID="10" presetClass="entr" presetSubtype="0" fill="hold" grpId="0" nodeType="withEffect">
                                  <p:stCondLst>
                                    <p:cond delay="8250"/>
                                  </p:stCondLst>
                                  <p:childTnLst>
                                    <p:set>
                                      <p:cBhvr>
                                        <p:cTn id="795" dur="1" fill="hold">
                                          <p:stCondLst>
                                            <p:cond delay="0"/>
                                          </p:stCondLst>
                                        </p:cTn>
                                        <p:tgtEl>
                                          <p:spTgt spid="125"/>
                                        </p:tgtEl>
                                        <p:attrNameLst>
                                          <p:attrName>style.visibility</p:attrName>
                                        </p:attrNameLst>
                                      </p:cBhvr>
                                      <p:to>
                                        <p:strVal val="visible"/>
                                      </p:to>
                                    </p:set>
                                    <p:animEffect transition="in" filter="fade">
                                      <p:cBhvr>
                                        <p:cTn id="796" dur="400"/>
                                        <p:tgtEl>
                                          <p:spTgt spid="125"/>
                                        </p:tgtEl>
                                      </p:cBhvr>
                                    </p:animEffect>
                                  </p:childTnLst>
                                </p:cTn>
                              </p:par>
                              <p:par>
                                <p:cTn id="797" presetID="10" presetClass="entr" presetSubtype="0" fill="hold" grpId="0" nodeType="withEffect">
                                  <p:stCondLst>
                                    <p:cond delay="8250"/>
                                  </p:stCondLst>
                                  <p:childTnLst>
                                    <p:set>
                                      <p:cBhvr>
                                        <p:cTn id="798" dur="1" fill="hold">
                                          <p:stCondLst>
                                            <p:cond delay="0"/>
                                          </p:stCondLst>
                                        </p:cTn>
                                        <p:tgtEl>
                                          <p:spTgt spid="124"/>
                                        </p:tgtEl>
                                        <p:attrNameLst>
                                          <p:attrName>style.visibility</p:attrName>
                                        </p:attrNameLst>
                                      </p:cBhvr>
                                      <p:to>
                                        <p:strVal val="visible"/>
                                      </p:to>
                                    </p:set>
                                    <p:animEffect transition="in" filter="fade">
                                      <p:cBhvr>
                                        <p:cTn id="799" dur="400"/>
                                        <p:tgtEl>
                                          <p:spTgt spid="124"/>
                                        </p:tgtEl>
                                      </p:cBhvr>
                                    </p:animEffect>
                                  </p:childTnLst>
                                </p:cTn>
                              </p:par>
                              <p:par>
                                <p:cTn id="800" presetID="10" presetClass="entr" presetSubtype="0" fill="hold" grpId="0" nodeType="withEffect">
                                  <p:stCondLst>
                                    <p:cond delay="8250"/>
                                  </p:stCondLst>
                                  <p:childTnLst>
                                    <p:set>
                                      <p:cBhvr>
                                        <p:cTn id="801" dur="1" fill="hold">
                                          <p:stCondLst>
                                            <p:cond delay="0"/>
                                          </p:stCondLst>
                                        </p:cTn>
                                        <p:tgtEl>
                                          <p:spTgt spid="123"/>
                                        </p:tgtEl>
                                        <p:attrNameLst>
                                          <p:attrName>style.visibility</p:attrName>
                                        </p:attrNameLst>
                                      </p:cBhvr>
                                      <p:to>
                                        <p:strVal val="visible"/>
                                      </p:to>
                                    </p:set>
                                    <p:animEffect transition="in" filter="fade">
                                      <p:cBhvr>
                                        <p:cTn id="802" dur="400"/>
                                        <p:tgtEl>
                                          <p:spTgt spid="123"/>
                                        </p:tgtEl>
                                      </p:cBhvr>
                                    </p:animEffect>
                                  </p:childTnLst>
                                </p:cTn>
                              </p:par>
                              <p:par>
                                <p:cTn id="803" presetID="10" presetClass="entr" presetSubtype="0" fill="hold" grpId="0" nodeType="withEffect">
                                  <p:stCondLst>
                                    <p:cond delay="8250"/>
                                  </p:stCondLst>
                                  <p:childTnLst>
                                    <p:set>
                                      <p:cBhvr>
                                        <p:cTn id="804" dur="1" fill="hold">
                                          <p:stCondLst>
                                            <p:cond delay="0"/>
                                          </p:stCondLst>
                                        </p:cTn>
                                        <p:tgtEl>
                                          <p:spTgt spid="121"/>
                                        </p:tgtEl>
                                        <p:attrNameLst>
                                          <p:attrName>style.visibility</p:attrName>
                                        </p:attrNameLst>
                                      </p:cBhvr>
                                      <p:to>
                                        <p:strVal val="visible"/>
                                      </p:to>
                                    </p:set>
                                    <p:animEffect transition="in" filter="fade">
                                      <p:cBhvr>
                                        <p:cTn id="805" dur="400"/>
                                        <p:tgtEl>
                                          <p:spTgt spid="121"/>
                                        </p:tgtEl>
                                      </p:cBhvr>
                                    </p:animEffect>
                                  </p:childTnLst>
                                </p:cTn>
                              </p:par>
                              <p:par>
                                <p:cTn id="806" presetID="42" presetClass="path" presetSubtype="0" accel="50000" decel="50000" fill="hold" grpId="1" nodeType="withEffect">
                                  <p:stCondLst>
                                    <p:cond delay="8250"/>
                                  </p:stCondLst>
                                  <p:childTnLst>
                                    <p:animMotion origin="layout" path="M 8.33333E-7 -1.60494E-6 L -0.07604 0.27654 " pathEditMode="relative" rAng="0" ptsTypes="AA">
                                      <p:cBhvr>
                                        <p:cTn id="807" dur="1250" fill="hold"/>
                                        <p:tgtEl>
                                          <p:spTgt spid="119"/>
                                        </p:tgtEl>
                                        <p:attrNameLst>
                                          <p:attrName>ppt_x</p:attrName>
                                          <p:attrName>ppt_y</p:attrName>
                                        </p:attrNameLst>
                                      </p:cBhvr>
                                      <p:rCtr x="-3802" y="13827"/>
                                    </p:animMotion>
                                  </p:childTnLst>
                                </p:cTn>
                              </p:par>
                              <p:par>
                                <p:cTn id="808" presetID="63" presetClass="path" presetSubtype="0" accel="50000" decel="50000" fill="hold" grpId="1" nodeType="withEffect">
                                  <p:stCondLst>
                                    <p:cond delay="8250"/>
                                  </p:stCondLst>
                                  <p:childTnLst>
                                    <p:animMotion origin="layout" path="M 8.33333E-7 -1.60494E-6 L 0.20243 0.00031 " pathEditMode="relative" rAng="0" ptsTypes="AA">
                                      <p:cBhvr>
                                        <p:cTn id="809" dur="1250" fill="hold"/>
                                        <p:tgtEl>
                                          <p:spTgt spid="120"/>
                                        </p:tgtEl>
                                        <p:attrNameLst>
                                          <p:attrName>ppt_x</p:attrName>
                                          <p:attrName>ppt_y</p:attrName>
                                        </p:attrNameLst>
                                      </p:cBhvr>
                                      <p:rCtr x="10122" y="0"/>
                                    </p:animMotion>
                                  </p:childTnLst>
                                </p:cTn>
                              </p:par>
                              <p:par>
                                <p:cTn id="810" presetID="42" presetClass="path" presetSubtype="0" accel="50000" decel="50000" fill="hold" grpId="1" nodeType="withEffect">
                                  <p:stCondLst>
                                    <p:cond delay="8250"/>
                                  </p:stCondLst>
                                  <p:childTnLst>
                                    <p:animMotion origin="layout" path="M 1.38889E-6 1.11022E-16 L 0.06441 0.22037 " pathEditMode="relative" rAng="0" ptsTypes="AA">
                                      <p:cBhvr>
                                        <p:cTn id="811" dur="1250" fill="hold"/>
                                        <p:tgtEl>
                                          <p:spTgt spid="124"/>
                                        </p:tgtEl>
                                        <p:attrNameLst>
                                          <p:attrName>ppt_x</p:attrName>
                                          <p:attrName>ppt_y</p:attrName>
                                        </p:attrNameLst>
                                      </p:cBhvr>
                                      <p:rCtr x="3212" y="11019"/>
                                    </p:animMotion>
                                  </p:childTnLst>
                                </p:cTn>
                              </p:par>
                              <p:par>
                                <p:cTn id="812" presetID="42" presetClass="path" presetSubtype="0" accel="50000" decel="50000" fill="hold" grpId="1" nodeType="withEffect">
                                  <p:stCondLst>
                                    <p:cond delay="8250"/>
                                  </p:stCondLst>
                                  <p:childTnLst>
                                    <p:animMotion origin="layout" path="M 4.44444E-6 3.95062E-6 L -0.20417 0.0003 " pathEditMode="relative" rAng="0" ptsTypes="AA">
                                      <p:cBhvr>
                                        <p:cTn id="813" dur="1250" fill="hold"/>
                                        <p:tgtEl>
                                          <p:spTgt spid="121"/>
                                        </p:tgtEl>
                                        <p:attrNameLst>
                                          <p:attrName>ppt_x</p:attrName>
                                          <p:attrName>ppt_y</p:attrName>
                                        </p:attrNameLst>
                                      </p:cBhvr>
                                      <p:rCtr x="-10208" y="0"/>
                                    </p:animMotion>
                                  </p:childTnLst>
                                </p:cTn>
                              </p:par>
                              <p:par>
                                <p:cTn id="814" presetID="64" presetClass="path" presetSubtype="0" accel="50000" decel="50000" fill="hold" grpId="1" nodeType="withEffect">
                                  <p:stCondLst>
                                    <p:cond delay="8250"/>
                                  </p:stCondLst>
                                  <p:childTnLst>
                                    <p:animMotion origin="layout" path="M 4.16667E-6 -3.33333E-6 L 0.07638 -0.2787 " pathEditMode="relative" rAng="0" ptsTypes="AA">
                                      <p:cBhvr>
                                        <p:cTn id="815" dur="1250" fill="hold"/>
                                        <p:tgtEl>
                                          <p:spTgt spid="123"/>
                                        </p:tgtEl>
                                        <p:attrNameLst>
                                          <p:attrName>ppt_x</p:attrName>
                                          <p:attrName>ppt_y</p:attrName>
                                        </p:attrNameLst>
                                      </p:cBhvr>
                                      <p:rCtr x="3819" y="-13951"/>
                                    </p:animMotion>
                                  </p:childTnLst>
                                </p:cTn>
                              </p:par>
                              <p:par>
                                <p:cTn id="816" presetID="42" presetClass="path" presetSubtype="0" accel="50000" decel="50000" fill="hold" grpId="1" nodeType="withEffect">
                                  <p:stCondLst>
                                    <p:cond delay="8250"/>
                                  </p:stCondLst>
                                  <p:childTnLst>
                                    <p:animMotion origin="layout" path="M 1.94444E-6 -3.33333E-6 L -0.06129 -0.21635 " pathEditMode="relative" rAng="0" ptsTypes="AA">
                                      <p:cBhvr>
                                        <p:cTn id="817" dur="1250" fill="hold"/>
                                        <p:tgtEl>
                                          <p:spTgt spid="125"/>
                                        </p:tgtEl>
                                        <p:attrNameLst>
                                          <p:attrName>ppt_x</p:attrName>
                                          <p:attrName>ppt_y</p:attrName>
                                        </p:attrNameLst>
                                      </p:cBhvr>
                                      <p:rCtr x="-3073" y="-10833"/>
                                    </p:animMotion>
                                  </p:childTnLst>
                                </p:cTn>
                              </p:par>
                              <p:par>
                                <p:cTn id="818" presetID="22" presetClass="entr" presetSubtype="1" fill="hold" nodeType="withEffect">
                                  <p:stCondLst>
                                    <p:cond delay="8600"/>
                                  </p:stCondLst>
                                  <p:childTnLst>
                                    <p:set>
                                      <p:cBhvr>
                                        <p:cTn id="819" dur="1" fill="hold">
                                          <p:stCondLst>
                                            <p:cond delay="0"/>
                                          </p:stCondLst>
                                        </p:cTn>
                                        <p:tgtEl>
                                          <p:spTgt spid="150"/>
                                        </p:tgtEl>
                                        <p:attrNameLst>
                                          <p:attrName>style.visibility</p:attrName>
                                        </p:attrNameLst>
                                      </p:cBhvr>
                                      <p:to>
                                        <p:strVal val="visible"/>
                                      </p:to>
                                    </p:set>
                                    <p:animEffect transition="in" filter="wipe(up)">
                                      <p:cBhvr>
                                        <p:cTn id="820" dur="500"/>
                                        <p:tgtEl>
                                          <p:spTgt spid="150"/>
                                        </p:tgtEl>
                                      </p:cBhvr>
                                    </p:animEffect>
                                  </p:childTnLst>
                                </p:cTn>
                              </p:par>
                              <p:par>
                                <p:cTn id="821" presetID="22" presetClass="entr" presetSubtype="8" fill="hold" nodeType="withEffect">
                                  <p:stCondLst>
                                    <p:cond delay="8600"/>
                                  </p:stCondLst>
                                  <p:childTnLst>
                                    <p:set>
                                      <p:cBhvr>
                                        <p:cTn id="822" dur="1" fill="hold">
                                          <p:stCondLst>
                                            <p:cond delay="0"/>
                                          </p:stCondLst>
                                        </p:cTn>
                                        <p:tgtEl>
                                          <p:spTgt spid="126"/>
                                        </p:tgtEl>
                                        <p:attrNameLst>
                                          <p:attrName>style.visibility</p:attrName>
                                        </p:attrNameLst>
                                      </p:cBhvr>
                                      <p:to>
                                        <p:strVal val="visible"/>
                                      </p:to>
                                    </p:set>
                                    <p:animEffect transition="in" filter="wipe(left)">
                                      <p:cBhvr>
                                        <p:cTn id="823" dur="500"/>
                                        <p:tgtEl>
                                          <p:spTgt spid="126"/>
                                        </p:tgtEl>
                                      </p:cBhvr>
                                    </p:animEffect>
                                  </p:childTnLst>
                                </p:cTn>
                              </p:par>
                              <p:par>
                                <p:cTn id="824" presetID="22" presetClass="entr" presetSubtype="1" fill="hold" nodeType="withEffect">
                                  <p:stCondLst>
                                    <p:cond delay="8600"/>
                                  </p:stCondLst>
                                  <p:childTnLst>
                                    <p:set>
                                      <p:cBhvr>
                                        <p:cTn id="825" dur="1" fill="hold">
                                          <p:stCondLst>
                                            <p:cond delay="0"/>
                                          </p:stCondLst>
                                        </p:cTn>
                                        <p:tgtEl>
                                          <p:spTgt spid="149"/>
                                        </p:tgtEl>
                                        <p:attrNameLst>
                                          <p:attrName>style.visibility</p:attrName>
                                        </p:attrNameLst>
                                      </p:cBhvr>
                                      <p:to>
                                        <p:strVal val="visible"/>
                                      </p:to>
                                    </p:set>
                                    <p:animEffect transition="in" filter="wipe(up)">
                                      <p:cBhvr>
                                        <p:cTn id="826" dur="500"/>
                                        <p:tgtEl>
                                          <p:spTgt spid="149"/>
                                        </p:tgtEl>
                                      </p:cBhvr>
                                    </p:animEffect>
                                  </p:childTnLst>
                                </p:cTn>
                              </p:par>
                              <p:par>
                                <p:cTn id="827" presetID="22" presetClass="entr" presetSubtype="2" fill="hold" nodeType="withEffect">
                                  <p:stCondLst>
                                    <p:cond delay="8600"/>
                                  </p:stCondLst>
                                  <p:childTnLst>
                                    <p:set>
                                      <p:cBhvr>
                                        <p:cTn id="828" dur="1" fill="hold">
                                          <p:stCondLst>
                                            <p:cond delay="0"/>
                                          </p:stCondLst>
                                        </p:cTn>
                                        <p:tgtEl>
                                          <p:spTgt spid="148"/>
                                        </p:tgtEl>
                                        <p:attrNameLst>
                                          <p:attrName>style.visibility</p:attrName>
                                        </p:attrNameLst>
                                      </p:cBhvr>
                                      <p:to>
                                        <p:strVal val="visible"/>
                                      </p:to>
                                    </p:set>
                                    <p:animEffect transition="in" filter="wipe(right)">
                                      <p:cBhvr>
                                        <p:cTn id="829" dur="500"/>
                                        <p:tgtEl>
                                          <p:spTgt spid="148"/>
                                        </p:tgtEl>
                                      </p:cBhvr>
                                    </p:animEffect>
                                  </p:childTnLst>
                                </p:cTn>
                              </p:par>
                              <p:par>
                                <p:cTn id="830" presetID="22" presetClass="entr" presetSubtype="4" fill="hold" nodeType="withEffect">
                                  <p:stCondLst>
                                    <p:cond delay="8600"/>
                                  </p:stCondLst>
                                  <p:childTnLst>
                                    <p:set>
                                      <p:cBhvr>
                                        <p:cTn id="831" dur="1" fill="hold">
                                          <p:stCondLst>
                                            <p:cond delay="0"/>
                                          </p:stCondLst>
                                        </p:cTn>
                                        <p:tgtEl>
                                          <p:spTgt spid="145"/>
                                        </p:tgtEl>
                                        <p:attrNameLst>
                                          <p:attrName>style.visibility</p:attrName>
                                        </p:attrNameLst>
                                      </p:cBhvr>
                                      <p:to>
                                        <p:strVal val="visible"/>
                                      </p:to>
                                    </p:set>
                                    <p:animEffect transition="in" filter="wipe(down)">
                                      <p:cBhvr>
                                        <p:cTn id="832" dur="500"/>
                                        <p:tgtEl>
                                          <p:spTgt spid="145"/>
                                        </p:tgtEl>
                                      </p:cBhvr>
                                    </p:animEffect>
                                  </p:childTnLst>
                                </p:cTn>
                              </p:par>
                              <p:par>
                                <p:cTn id="833" presetID="22" presetClass="entr" presetSubtype="4" fill="hold" nodeType="withEffect">
                                  <p:stCondLst>
                                    <p:cond delay="8600"/>
                                  </p:stCondLst>
                                  <p:childTnLst>
                                    <p:set>
                                      <p:cBhvr>
                                        <p:cTn id="834" dur="1" fill="hold">
                                          <p:stCondLst>
                                            <p:cond delay="0"/>
                                          </p:stCondLst>
                                        </p:cTn>
                                        <p:tgtEl>
                                          <p:spTgt spid="127"/>
                                        </p:tgtEl>
                                        <p:attrNameLst>
                                          <p:attrName>style.visibility</p:attrName>
                                        </p:attrNameLst>
                                      </p:cBhvr>
                                      <p:to>
                                        <p:strVal val="visible"/>
                                      </p:to>
                                    </p:set>
                                    <p:animEffect transition="in" filter="wipe(down)">
                                      <p:cBhvr>
                                        <p:cTn id="835" dur="500"/>
                                        <p:tgtEl>
                                          <p:spTgt spid="127"/>
                                        </p:tgtEl>
                                      </p:cBhvr>
                                    </p:animEffect>
                                  </p:childTnLst>
                                </p:cTn>
                              </p:par>
                              <p:par>
                                <p:cTn id="836" presetID="53" presetClass="exit" presetSubtype="32" fill="hold" grpId="2" nodeType="withEffect">
                                  <p:stCondLst>
                                    <p:cond delay="9100"/>
                                  </p:stCondLst>
                                  <p:childTnLst>
                                    <p:anim calcmode="lin" valueType="num">
                                      <p:cBhvr>
                                        <p:cTn id="837" dur="400"/>
                                        <p:tgtEl>
                                          <p:spTgt spid="119"/>
                                        </p:tgtEl>
                                        <p:attrNameLst>
                                          <p:attrName>ppt_w</p:attrName>
                                        </p:attrNameLst>
                                      </p:cBhvr>
                                      <p:tavLst>
                                        <p:tav tm="0">
                                          <p:val>
                                            <p:strVal val="ppt_w"/>
                                          </p:val>
                                        </p:tav>
                                        <p:tav tm="100000">
                                          <p:val>
                                            <p:fltVal val="0"/>
                                          </p:val>
                                        </p:tav>
                                      </p:tavLst>
                                    </p:anim>
                                    <p:anim calcmode="lin" valueType="num">
                                      <p:cBhvr>
                                        <p:cTn id="838" dur="400"/>
                                        <p:tgtEl>
                                          <p:spTgt spid="119"/>
                                        </p:tgtEl>
                                        <p:attrNameLst>
                                          <p:attrName>ppt_h</p:attrName>
                                        </p:attrNameLst>
                                      </p:cBhvr>
                                      <p:tavLst>
                                        <p:tav tm="0">
                                          <p:val>
                                            <p:strVal val="ppt_h"/>
                                          </p:val>
                                        </p:tav>
                                        <p:tav tm="100000">
                                          <p:val>
                                            <p:fltVal val="0"/>
                                          </p:val>
                                        </p:tav>
                                      </p:tavLst>
                                    </p:anim>
                                    <p:animEffect transition="out" filter="fade">
                                      <p:cBhvr>
                                        <p:cTn id="839" dur="400"/>
                                        <p:tgtEl>
                                          <p:spTgt spid="119"/>
                                        </p:tgtEl>
                                      </p:cBhvr>
                                    </p:animEffect>
                                    <p:set>
                                      <p:cBhvr>
                                        <p:cTn id="840" dur="1" fill="hold">
                                          <p:stCondLst>
                                            <p:cond delay="399"/>
                                          </p:stCondLst>
                                        </p:cTn>
                                        <p:tgtEl>
                                          <p:spTgt spid="119"/>
                                        </p:tgtEl>
                                        <p:attrNameLst>
                                          <p:attrName>style.visibility</p:attrName>
                                        </p:attrNameLst>
                                      </p:cBhvr>
                                      <p:to>
                                        <p:strVal val="hidden"/>
                                      </p:to>
                                    </p:set>
                                  </p:childTnLst>
                                </p:cTn>
                              </p:par>
                              <p:par>
                                <p:cTn id="841" presetID="53" presetClass="exit" presetSubtype="32" fill="hold" grpId="2" nodeType="withEffect">
                                  <p:stCondLst>
                                    <p:cond delay="9100"/>
                                  </p:stCondLst>
                                  <p:childTnLst>
                                    <p:anim calcmode="lin" valueType="num">
                                      <p:cBhvr>
                                        <p:cTn id="842" dur="400"/>
                                        <p:tgtEl>
                                          <p:spTgt spid="120"/>
                                        </p:tgtEl>
                                        <p:attrNameLst>
                                          <p:attrName>ppt_w</p:attrName>
                                        </p:attrNameLst>
                                      </p:cBhvr>
                                      <p:tavLst>
                                        <p:tav tm="0">
                                          <p:val>
                                            <p:strVal val="ppt_w"/>
                                          </p:val>
                                        </p:tav>
                                        <p:tav tm="100000">
                                          <p:val>
                                            <p:fltVal val="0"/>
                                          </p:val>
                                        </p:tav>
                                      </p:tavLst>
                                    </p:anim>
                                    <p:anim calcmode="lin" valueType="num">
                                      <p:cBhvr>
                                        <p:cTn id="843" dur="400"/>
                                        <p:tgtEl>
                                          <p:spTgt spid="120"/>
                                        </p:tgtEl>
                                        <p:attrNameLst>
                                          <p:attrName>ppt_h</p:attrName>
                                        </p:attrNameLst>
                                      </p:cBhvr>
                                      <p:tavLst>
                                        <p:tav tm="0">
                                          <p:val>
                                            <p:strVal val="ppt_h"/>
                                          </p:val>
                                        </p:tav>
                                        <p:tav tm="100000">
                                          <p:val>
                                            <p:fltVal val="0"/>
                                          </p:val>
                                        </p:tav>
                                      </p:tavLst>
                                    </p:anim>
                                    <p:animEffect transition="out" filter="fade">
                                      <p:cBhvr>
                                        <p:cTn id="844" dur="400"/>
                                        <p:tgtEl>
                                          <p:spTgt spid="120"/>
                                        </p:tgtEl>
                                      </p:cBhvr>
                                    </p:animEffect>
                                    <p:set>
                                      <p:cBhvr>
                                        <p:cTn id="845" dur="1" fill="hold">
                                          <p:stCondLst>
                                            <p:cond delay="399"/>
                                          </p:stCondLst>
                                        </p:cTn>
                                        <p:tgtEl>
                                          <p:spTgt spid="120"/>
                                        </p:tgtEl>
                                        <p:attrNameLst>
                                          <p:attrName>style.visibility</p:attrName>
                                        </p:attrNameLst>
                                      </p:cBhvr>
                                      <p:to>
                                        <p:strVal val="hidden"/>
                                      </p:to>
                                    </p:set>
                                  </p:childTnLst>
                                </p:cTn>
                              </p:par>
                              <p:par>
                                <p:cTn id="846" presetID="53" presetClass="exit" presetSubtype="32" fill="hold" grpId="2" nodeType="withEffect">
                                  <p:stCondLst>
                                    <p:cond delay="9100"/>
                                  </p:stCondLst>
                                  <p:childTnLst>
                                    <p:anim calcmode="lin" valueType="num">
                                      <p:cBhvr>
                                        <p:cTn id="847" dur="400"/>
                                        <p:tgtEl>
                                          <p:spTgt spid="125"/>
                                        </p:tgtEl>
                                        <p:attrNameLst>
                                          <p:attrName>ppt_w</p:attrName>
                                        </p:attrNameLst>
                                      </p:cBhvr>
                                      <p:tavLst>
                                        <p:tav tm="0">
                                          <p:val>
                                            <p:strVal val="ppt_w"/>
                                          </p:val>
                                        </p:tav>
                                        <p:tav tm="100000">
                                          <p:val>
                                            <p:fltVal val="0"/>
                                          </p:val>
                                        </p:tav>
                                      </p:tavLst>
                                    </p:anim>
                                    <p:anim calcmode="lin" valueType="num">
                                      <p:cBhvr>
                                        <p:cTn id="848" dur="400"/>
                                        <p:tgtEl>
                                          <p:spTgt spid="125"/>
                                        </p:tgtEl>
                                        <p:attrNameLst>
                                          <p:attrName>ppt_h</p:attrName>
                                        </p:attrNameLst>
                                      </p:cBhvr>
                                      <p:tavLst>
                                        <p:tav tm="0">
                                          <p:val>
                                            <p:strVal val="ppt_h"/>
                                          </p:val>
                                        </p:tav>
                                        <p:tav tm="100000">
                                          <p:val>
                                            <p:fltVal val="0"/>
                                          </p:val>
                                        </p:tav>
                                      </p:tavLst>
                                    </p:anim>
                                    <p:animEffect transition="out" filter="fade">
                                      <p:cBhvr>
                                        <p:cTn id="849" dur="400"/>
                                        <p:tgtEl>
                                          <p:spTgt spid="125"/>
                                        </p:tgtEl>
                                      </p:cBhvr>
                                    </p:animEffect>
                                    <p:set>
                                      <p:cBhvr>
                                        <p:cTn id="850" dur="1" fill="hold">
                                          <p:stCondLst>
                                            <p:cond delay="399"/>
                                          </p:stCondLst>
                                        </p:cTn>
                                        <p:tgtEl>
                                          <p:spTgt spid="125"/>
                                        </p:tgtEl>
                                        <p:attrNameLst>
                                          <p:attrName>style.visibility</p:attrName>
                                        </p:attrNameLst>
                                      </p:cBhvr>
                                      <p:to>
                                        <p:strVal val="hidden"/>
                                      </p:to>
                                    </p:set>
                                  </p:childTnLst>
                                </p:cTn>
                              </p:par>
                              <p:par>
                                <p:cTn id="851" presetID="53" presetClass="exit" presetSubtype="32" fill="hold" grpId="2" nodeType="withEffect">
                                  <p:stCondLst>
                                    <p:cond delay="9100"/>
                                  </p:stCondLst>
                                  <p:childTnLst>
                                    <p:anim calcmode="lin" valueType="num">
                                      <p:cBhvr>
                                        <p:cTn id="852" dur="400"/>
                                        <p:tgtEl>
                                          <p:spTgt spid="124"/>
                                        </p:tgtEl>
                                        <p:attrNameLst>
                                          <p:attrName>ppt_w</p:attrName>
                                        </p:attrNameLst>
                                      </p:cBhvr>
                                      <p:tavLst>
                                        <p:tav tm="0">
                                          <p:val>
                                            <p:strVal val="ppt_w"/>
                                          </p:val>
                                        </p:tav>
                                        <p:tav tm="100000">
                                          <p:val>
                                            <p:fltVal val="0"/>
                                          </p:val>
                                        </p:tav>
                                      </p:tavLst>
                                    </p:anim>
                                    <p:anim calcmode="lin" valueType="num">
                                      <p:cBhvr>
                                        <p:cTn id="853" dur="400"/>
                                        <p:tgtEl>
                                          <p:spTgt spid="124"/>
                                        </p:tgtEl>
                                        <p:attrNameLst>
                                          <p:attrName>ppt_h</p:attrName>
                                        </p:attrNameLst>
                                      </p:cBhvr>
                                      <p:tavLst>
                                        <p:tav tm="0">
                                          <p:val>
                                            <p:strVal val="ppt_h"/>
                                          </p:val>
                                        </p:tav>
                                        <p:tav tm="100000">
                                          <p:val>
                                            <p:fltVal val="0"/>
                                          </p:val>
                                        </p:tav>
                                      </p:tavLst>
                                    </p:anim>
                                    <p:animEffect transition="out" filter="fade">
                                      <p:cBhvr>
                                        <p:cTn id="854" dur="400"/>
                                        <p:tgtEl>
                                          <p:spTgt spid="124"/>
                                        </p:tgtEl>
                                      </p:cBhvr>
                                    </p:animEffect>
                                    <p:set>
                                      <p:cBhvr>
                                        <p:cTn id="855" dur="1" fill="hold">
                                          <p:stCondLst>
                                            <p:cond delay="399"/>
                                          </p:stCondLst>
                                        </p:cTn>
                                        <p:tgtEl>
                                          <p:spTgt spid="124"/>
                                        </p:tgtEl>
                                        <p:attrNameLst>
                                          <p:attrName>style.visibility</p:attrName>
                                        </p:attrNameLst>
                                      </p:cBhvr>
                                      <p:to>
                                        <p:strVal val="hidden"/>
                                      </p:to>
                                    </p:set>
                                  </p:childTnLst>
                                </p:cTn>
                              </p:par>
                              <p:par>
                                <p:cTn id="856" presetID="53" presetClass="exit" presetSubtype="32" fill="hold" grpId="2" nodeType="withEffect">
                                  <p:stCondLst>
                                    <p:cond delay="9100"/>
                                  </p:stCondLst>
                                  <p:childTnLst>
                                    <p:anim calcmode="lin" valueType="num">
                                      <p:cBhvr>
                                        <p:cTn id="857" dur="400"/>
                                        <p:tgtEl>
                                          <p:spTgt spid="123"/>
                                        </p:tgtEl>
                                        <p:attrNameLst>
                                          <p:attrName>ppt_w</p:attrName>
                                        </p:attrNameLst>
                                      </p:cBhvr>
                                      <p:tavLst>
                                        <p:tav tm="0">
                                          <p:val>
                                            <p:strVal val="ppt_w"/>
                                          </p:val>
                                        </p:tav>
                                        <p:tav tm="100000">
                                          <p:val>
                                            <p:fltVal val="0"/>
                                          </p:val>
                                        </p:tav>
                                      </p:tavLst>
                                    </p:anim>
                                    <p:anim calcmode="lin" valueType="num">
                                      <p:cBhvr>
                                        <p:cTn id="858" dur="400"/>
                                        <p:tgtEl>
                                          <p:spTgt spid="123"/>
                                        </p:tgtEl>
                                        <p:attrNameLst>
                                          <p:attrName>ppt_h</p:attrName>
                                        </p:attrNameLst>
                                      </p:cBhvr>
                                      <p:tavLst>
                                        <p:tav tm="0">
                                          <p:val>
                                            <p:strVal val="ppt_h"/>
                                          </p:val>
                                        </p:tav>
                                        <p:tav tm="100000">
                                          <p:val>
                                            <p:fltVal val="0"/>
                                          </p:val>
                                        </p:tav>
                                      </p:tavLst>
                                    </p:anim>
                                    <p:animEffect transition="out" filter="fade">
                                      <p:cBhvr>
                                        <p:cTn id="859" dur="400"/>
                                        <p:tgtEl>
                                          <p:spTgt spid="123"/>
                                        </p:tgtEl>
                                      </p:cBhvr>
                                    </p:animEffect>
                                    <p:set>
                                      <p:cBhvr>
                                        <p:cTn id="860" dur="1" fill="hold">
                                          <p:stCondLst>
                                            <p:cond delay="399"/>
                                          </p:stCondLst>
                                        </p:cTn>
                                        <p:tgtEl>
                                          <p:spTgt spid="123"/>
                                        </p:tgtEl>
                                        <p:attrNameLst>
                                          <p:attrName>style.visibility</p:attrName>
                                        </p:attrNameLst>
                                      </p:cBhvr>
                                      <p:to>
                                        <p:strVal val="hidden"/>
                                      </p:to>
                                    </p:set>
                                  </p:childTnLst>
                                </p:cTn>
                              </p:par>
                              <p:par>
                                <p:cTn id="861" presetID="53" presetClass="exit" presetSubtype="32" fill="hold" grpId="2" nodeType="withEffect">
                                  <p:stCondLst>
                                    <p:cond delay="9100"/>
                                  </p:stCondLst>
                                  <p:childTnLst>
                                    <p:anim calcmode="lin" valueType="num">
                                      <p:cBhvr>
                                        <p:cTn id="862" dur="400"/>
                                        <p:tgtEl>
                                          <p:spTgt spid="121"/>
                                        </p:tgtEl>
                                        <p:attrNameLst>
                                          <p:attrName>ppt_w</p:attrName>
                                        </p:attrNameLst>
                                      </p:cBhvr>
                                      <p:tavLst>
                                        <p:tav tm="0">
                                          <p:val>
                                            <p:strVal val="ppt_w"/>
                                          </p:val>
                                        </p:tav>
                                        <p:tav tm="100000">
                                          <p:val>
                                            <p:fltVal val="0"/>
                                          </p:val>
                                        </p:tav>
                                      </p:tavLst>
                                    </p:anim>
                                    <p:anim calcmode="lin" valueType="num">
                                      <p:cBhvr>
                                        <p:cTn id="863" dur="400"/>
                                        <p:tgtEl>
                                          <p:spTgt spid="121"/>
                                        </p:tgtEl>
                                        <p:attrNameLst>
                                          <p:attrName>ppt_h</p:attrName>
                                        </p:attrNameLst>
                                      </p:cBhvr>
                                      <p:tavLst>
                                        <p:tav tm="0">
                                          <p:val>
                                            <p:strVal val="ppt_h"/>
                                          </p:val>
                                        </p:tav>
                                        <p:tav tm="100000">
                                          <p:val>
                                            <p:fltVal val="0"/>
                                          </p:val>
                                        </p:tav>
                                      </p:tavLst>
                                    </p:anim>
                                    <p:animEffect transition="out" filter="fade">
                                      <p:cBhvr>
                                        <p:cTn id="864" dur="400"/>
                                        <p:tgtEl>
                                          <p:spTgt spid="121"/>
                                        </p:tgtEl>
                                      </p:cBhvr>
                                    </p:animEffect>
                                    <p:set>
                                      <p:cBhvr>
                                        <p:cTn id="865" dur="1" fill="hold">
                                          <p:stCondLst>
                                            <p:cond delay="399"/>
                                          </p:stCondLst>
                                        </p:cTn>
                                        <p:tgtEl>
                                          <p:spTgt spid="121"/>
                                        </p:tgtEl>
                                        <p:attrNameLst>
                                          <p:attrName>style.visibility</p:attrName>
                                        </p:attrNameLst>
                                      </p:cBhvr>
                                      <p:to>
                                        <p:strVal val="hidden"/>
                                      </p:to>
                                    </p:set>
                                  </p:childTnLst>
                                </p:cTn>
                              </p:par>
                              <p:par>
                                <p:cTn id="866" presetID="1" presetClass="exit" presetSubtype="0" fill="hold" nodeType="withEffect">
                                  <p:stCondLst>
                                    <p:cond delay="9500"/>
                                  </p:stCondLst>
                                  <p:childTnLst>
                                    <p:set>
                                      <p:cBhvr>
                                        <p:cTn id="867" dur="1" fill="hold">
                                          <p:stCondLst>
                                            <p:cond delay="0"/>
                                          </p:stCondLst>
                                        </p:cTn>
                                        <p:tgtEl>
                                          <p:spTgt spid="150"/>
                                        </p:tgtEl>
                                        <p:attrNameLst>
                                          <p:attrName>style.visibility</p:attrName>
                                        </p:attrNameLst>
                                      </p:cBhvr>
                                      <p:to>
                                        <p:strVal val="hidden"/>
                                      </p:to>
                                    </p:set>
                                  </p:childTnLst>
                                </p:cTn>
                              </p:par>
                              <p:par>
                                <p:cTn id="868" presetID="1" presetClass="exit" presetSubtype="0" fill="hold" nodeType="withEffect">
                                  <p:stCondLst>
                                    <p:cond delay="9500"/>
                                  </p:stCondLst>
                                  <p:childTnLst>
                                    <p:set>
                                      <p:cBhvr>
                                        <p:cTn id="869" dur="1" fill="hold">
                                          <p:stCondLst>
                                            <p:cond delay="0"/>
                                          </p:stCondLst>
                                        </p:cTn>
                                        <p:tgtEl>
                                          <p:spTgt spid="126"/>
                                        </p:tgtEl>
                                        <p:attrNameLst>
                                          <p:attrName>style.visibility</p:attrName>
                                        </p:attrNameLst>
                                      </p:cBhvr>
                                      <p:to>
                                        <p:strVal val="hidden"/>
                                      </p:to>
                                    </p:set>
                                  </p:childTnLst>
                                </p:cTn>
                              </p:par>
                              <p:par>
                                <p:cTn id="870" presetID="1" presetClass="exit" presetSubtype="0" fill="hold" nodeType="withEffect">
                                  <p:stCondLst>
                                    <p:cond delay="9500"/>
                                  </p:stCondLst>
                                  <p:childTnLst>
                                    <p:set>
                                      <p:cBhvr>
                                        <p:cTn id="871" dur="1" fill="hold">
                                          <p:stCondLst>
                                            <p:cond delay="0"/>
                                          </p:stCondLst>
                                        </p:cTn>
                                        <p:tgtEl>
                                          <p:spTgt spid="149"/>
                                        </p:tgtEl>
                                        <p:attrNameLst>
                                          <p:attrName>style.visibility</p:attrName>
                                        </p:attrNameLst>
                                      </p:cBhvr>
                                      <p:to>
                                        <p:strVal val="hidden"/>
                                      </p:to>
                                    </p:set>
                                  </p:childTnLst>
                                </p:cTn>
                              </p:par>
                              <p:par>
                                <p:cTn id="872" presetID="1" presetClass="exit" presetSubtype="0" fill="hold" nodeType="withEffect">
                                  <p:stCondLst>
                                    <p:cond delay="9500"/>
                                  </p:stCondLst>
                                  <p:childTnLst>
                                    <p:set>
                                      <p:cBhvr>
                                        <p:cTn id="873" dur="1" fill="hold">
                                          <p:stCondLst>
                                            <p:cond delay="0"/>
                                          </p:stCondLst>
                                        </p:cTn>
                                        <p:tgtEl>
                                          <p:spTgt spid="148"/>
                                        </p:tgtEl>
                                        <p:attrNameLst>
                                          <p:attrName>style.visibility</p:attrName>
                                        </p:attrNameLst>
                                      </p:cBhvr>
                                      <p:to>
                                        <p:strVal val="hidden"/>
                                      </p:to>
                                    </p:set>
                                  </p:childTnLst>
                                </p:cTn>
                              </p:par>
                              <p:par>
                                <p:cTn id="874" presetID="1" presetClass="exit" presetSubtype="0" fill="hold" nodeType="withEffect">
                                  <p:stCondLst>
                                    <p:cond delay="9500"/>
                                  </p:stCondLst>
                                  <p:childTnLst>
                                    <p:set>
                                      <p:cBhvr>
                                        <p:cTn id="875" dur="1" fill="hold">
                                          <p:stCondLst>
                                            <p:cond delay="0"/>
                                          </p:stCondLst>
                                        </p:cTn>
                                        <p:tgtEl>
                                          <p:spTgt spid="145"/>
                                        </p:tgtEl>
                                        <p:attrNameLst>
                                          <p:attrName>style.visibility</p:attrName>
                                        </p:attrNameLst>
                                      </p:cBhvr>
                                      <p:to>
                                        <p:strVal val="hidden"/>
                                      </p:to>
                                    </p:set>
                                  </p:childTnLst>
                                </p:cTn>
                              </p:par>
                              <p:par>
                                <p:cTn id="876" presetID="1" presetClass="exit" presetSubtype="0" fill="hold" nodeType="withEffect">
                                  <p:stCondLst>
                                    <p:cond delay="9500"/>
                                  </p:stCondLst>
                                  <p:childTnLst>
                                    <p:set>
                                      <p:cBhvr>
                                        <p:cTn id="877" dur="1" fill="hold">
                                          <p:stCondLst>
                                            <p:cond delay="0"/>
                                          </p:stCondLst>
                                        </p:cTn>
                                        <p:tgtEl>
                                          <p:spTgt spid="127"/>
                                        </p:tgtEl>
                                        <p:attrNameLst>
                                          <p:attrName>style.visibility</p:attrName>
                                        </p:attrNameLst>
                                      </p:cBhvr>
                                      <p:to>
                                        <p:strVal val="hidden"/>
                                      </p:to>
                                    </p:set>
                                  </p:childTnLst>
                                </p:cTn>
                              </p:par>
                              <p:par>
                                <p:cTn id="878" presetID="1" presetClass="entr" presetSubtype="0" fill="hold" grpId="0" nodeType="withEffect">
                                  <p:stCondLst>
                                    <p:cond delay="9500"/>
                                  </p:stCondLst>
                                  <p:childTnLst>
                                    <p:set>
                                      <p:cBhvr>
                                        <p:cTn id="879" dur="1" fill="hold">
                                          <p:stCondLst>
                                            <p:cond delay="0"/>
                                          </p:stCondLst>
                                        </p:cTn>
                                        <p:tgtEl>
                                          <p:spTgt spid="122"/>
                                        </p:tgtEl>
                                        <p:attrNameLst>
                                          <p:attrName>style.visibility</p:attrName>
                                        </p:attrNameLst>
                                      </p:cBhvr>
                                      <p:to>
                                        <p:strVal val="visible"/>
                                      </p:to>
                                    </p:set>
                                  </p:childTnLst>
                                </p:cTn>
                              </p:par>
                              <p:par>
                                <p:cTn id="880" presetID="6" presetClass="emph" presetSubtype="0" fill="hold" grpId="1" nodeType="withEffect">
                                  <p:stCondLst>
                                    <p:cond delay="9500"/>
                                  </p:stCondLst>
                                  <p:childTnLst>
                                    <p:animScale>
                                      <p:cBhvr>
                                        <p:cTn id="881" dur="2750" fill="hold"/>
                                        <p:tgtEl>
                                          <p:spTgt spid="122"/>
                                        </p:tgtEl>
                                      </p:cBhvr>
                                      <p:by x="130000" y="130000"/>
                                    </p:animScale>
                                  </p:childTnLst>
                                </p:cTn>
                              </p:par>
                              <p:par>
                                <p:cTn id="882" presetID="7" presetClass="emph" presetSubtype="2" fill="hold" nodeType="withEffect">
                                  <p:stCondLst>
                                    <p:cond delay="9500"/>
                                  </p:stCondLst>
                                  <p:childTnLst>
                                    <p:animClr clrSpc="rgb" dir="cw">
                                      <p:cBhvr>
                                        <p:cTn id="883" dur="2750" fill="hold"/>
                                        <p:tgtEl>
                                          <p:spTgt spid="122"/>
                                        </p:tgtEl>
                                        <p:attrNameLst>
                                          <p:attrName>stroke.color</p:attrName>
                                        </p:attrNameLst>
                                      </p:cBhvr>
                                      <p:to>
                                        <a:srgbClr val="BFBFBF"/>
                                      </p:to>
                                    </p:animClr>
                                    <p:set>
                                      <p:cBhvr>
                                        <p:cTn id="884" dur="2750" fill="hold"/>
                                        <p:tgtEl>
                                          <p:spTgt spid="122"/>
                                        </p:tgtEl>
                                        <p:attrNameLst>
                                          <p:attrName>stroke.on</p:attrName>
                                        </p:attrNameLst>
                                      </p:cBhvr>
                                      <p:to>
                                        <p:strVal val="true"/>
                                      </p:to>
                                    </p:set>
                                  </p:childTnLst>
                                </p:cTn>
                              </p:par>
                              <p:par>
                                <p:cTn id="885" presetID="10" presetClass="exit" presetSubtype="0" fill="hold" grpId="2" nodeType="withEffect">
                                  <p:stCondLst>
                                    <p:cond delay="9500"/>
                                  </p:stCondLst>
                                  <p:childTnLst>
                                    <p:animEffect transition="out" filter="fade">
                                      <p:cBhvr>
                                        <p:cTn id="886" dur="2750"/>
                                        <p:tgtEl>
                                          <p:spTgt spid="122"/>
                                        </p:tgtEl>
                                      </p:cBhvr>
                                    </p:animEffect>
                                    <p:set>
                                      <p:cBhvr>
                                        <p:cTn id="887" dur="1" fill="hold">
                                          <p:stCondLst>
                                            <p:cond delay="2749"/>
                                          </p:stCondLst>
                                        </p:cTn>
                                        <p:tgtEl>
                                          <p:spTgt spid="122"/>
                                        </p:tgtEl>
                                        <p:attrNameLst>
                                          <p:attrName>style.visibility</p:attrName>
                                        </p:attrNameLst>
                                      </p:cBhvr>
                                      <p:to>
                                        <p:strVal val="hidden"/>
                                      </p:to>
                                    </p:set>
                                  </p:childTnLst>
                                </p:cTn>
                              </p:par>
                              <p:par>
                                <p:cTn id="888" presetID="10" presetClass="entr" presetSubtype="0" fill="hold" grpId="1" nodeType="withEffect">
                                  <p:stCondLst>
                                    <p:cond delay="8275"/>
                                  </p:stCondLst>
                                  <p:childTnLst>
                                    <p:set>
                                      <p:cBhvr>
                                        <p:cTn id="889" dur="1" fill="hold">
                                          <p:stCondLst>
                                            <p:cond delay="0"/>
                                          </p:stCondLst>
                                        </p:cTn>
                                        <p:tgtEl>
                                          <p:spTgt spid="143"/>
                                        </p:tgtEl>
                                        <p:attrNameLst>
                                          <p:attrName>style.visibility</p:attrName>
                                        </p:attrNameLst>
                                      </p:cBhvr>
                                      <p:to>
                                        <p:strVal val="visible"/>
                                      </p:to>
                                    </p:set>
                                    <p:animEffect transition="in" filter="fade">
                                      <p:cBhvr>
                                        <p:cTn id="890" dur="500"/>
                                        <p:tgtEl>
                                          <p:spTgt spid="143"/>
                                        </p:tgtEl>
                                      </p:cBhvr>
                                    </p:animEffect>
                                  </p:childTnLst>
                                </p:cTn>
                              </p:par>
                              <p:par>
                                <p:cTn id="891" presetID="1" presetClass="path" presetSubtype="0" accel="50000" decel="50000" fill="hold" grpId="0" nodeType="withEffect">
                                  <p:stCondLst>
                                    <p:cond delay="8275"/>
                                  </p:stCondLst>
                                  <p:childTnLst>
                                    <p:animMotion origin="layout" path="M -0.01893 -0.00679 C 0.08611 -0.00679 0.17257 0.14661 0.17257 0.33642 C 0.17257 0.52593 0.08611 0.67932 -0.01893 0.67932 C -0.12379 0.67932 -0.20868 0.52593 -0.20868 0.33642 C -0.20868 0.14661 -0.12379 -0.00679 -0.01893 -0.00679 Z " pathEditMode="relative" rAng="0" ptsTypes="fffff">
                                      <p:cBhvr>
                                        <p:cTn id="892" dur="3500" fill="hold"/>
                                        <p:tgtEl>
                                          <p:spTgt spid="143"/>
                                        </p:tgtEl>
                                        <p:attrNameLst>
                                          <p:attrName>ppt_x</p:attrName>
                                          <p:attrName>ppt_y</p:attrName>
                                        </p:attrNameLst>
                                      </p:cBhvr>
                                      <p:rCtr x="87" y="34290"/>
                                    </p:animMotion>
                                  </p:childTnLst>
                                </p:cTn>
                              </p:par>
                              <p:par>
                                <p:cTn id="893" presetID="21" presetClass="entr" presetSubtype="1" fill="hold" grpId="0" nodeType="withEffect">
                                  <p:stCondLst>
                                    <p:cond delay="9475"/>
                                  </p:stCondLst>
                                  <p:childTnLst>
                                    <p:set>
                                      <p:cBhvr>
                                        <p:cTn id="894" dur="1" fill="hold">
                                          <p:stCondLst>
                                            <p:cond delay="0"/>
                                          </p:stCondLst>
                                        </p:cTn>
                                        <p:tgtEl>
                                          <p:spTgt spid="144"/>
                                        </p:tgtEl>
                                        <p:attrNameLst>
                                          <p:attrName>style.visibility</p:attrName>
                                        </p:attrNameLst>
                                      </p:cBhvr>
                                      <p:to>
                                        <p:strVal val="visible"/>
                                      </p:to>
                                    </p:set>
                                    <p:animEffect transition="in" filter="wheel(1)">
                                      <p:cBhvr>
                                        <p:cTn id="895" dur="1250"/>
                                        <p:tgtEl>
                                          <p:spTgt spid="144"/>
                                        </p:tgtEl>
                                      </p:cBhvr>
                                    </p:animEffect>
                                  </p:childTnLst>
                                </p:cTn>
                              </p:par>
                              <p:par>
                                <p:cTn id="896" presetID="10" presetClass="exit" presetSubtype="0" fill="hold" grpId="2" nodeType="withEffect">
                                  <p:stCondLst>
                                    <p:cond delay="11275"/>
                                  </p:stCondLst>
                                  <p:childTnLst>
                                    <p:animEffect transition="out" filter="fade">
                                      <p:cBhvr>
                                        <p:cTn id="897" dur="500"/>
                                        <p:tgtEl>
                                          <p:spTgt spid="143"/>
                                        </p:tgtEl>
                                      </p:cBhvr>
                                    </p:animEffect>
                                    <p:set>
                                      <p:cBhvr>
                                        <p:cTn id="898" dur="1" fill="hold">
                                          <p:stCondLst>
                                            <p:cond delay="499"/>
                                          </p:stCondLst>
                                        </p:cTn>
                                        <p:tgtEl>
                                          <p:spTgt spid="143"/>
                                        </p:tgtEl>
                                        <p:attrNameLst>
                                          <p:attrName>style.visibility</p:attrName>
                                        </p:attrNameLst>
                                      </p:cBhvr>
                                      <p:to>
                                        <p:strVal val="hidden"/>
                                      </p:to>
                                    </p:set>
                                  </p:childTnLst>
                                </p:cTn>
                              </p:par>
                              <p:par>
                                <p:cTn id="899" presetID="6" presetClass="emph" presetSubtype="0" fill="hold" grpId="1" nodeType="withEffect">
                                  <p:stCondLst>
                                    <p:cond delay="11750"/>
                                  </p:stCondLst>
                                  <p:childTnLst>
                                    <p:animScale>
                                      <p:cBhvr>
                                        <p:cTn id="900" dur="3000" fill="hold"/>
                                        <p:tgtEl>
                                          <p:spTgt spid="144"/>
                                        </p:tgtEl>
                                      </p:cBhvr>
                                      <p:by x="130000" y="130000"/>
                                    </p:animScale>
                                  </p:childTnLst>
                                </p:cTn>
                              </p:par>
                              <p:par>
                                <p:cTn id="901" presetID="7" presetClass="emph" presetSubtype="2" fill="hold" nodeType="withEffect">
                                  <p:stCondLst>
                                    <p:cond delay="11750"/>
                                  </p:stCondLst>
                                  <p:childTnLst>
                                    <p:animClr clrSpc="rgb" dir="cw">
                                      <p:cBhvr>
                                        <p:cTn id="902" dur="3000" fill="hold"/>
                                        <p:tgtEl>
                                          <p:spTgt spid="144"/>
                                        </p:tgtEl>
                                        <p:attrNameLst>
                                          <p:attrName>stroke.color</p:attrName>
                                        </p:attrNameLst>
                                      </p:cBhvr>
                                      <p:to>
                                        <a:srgbClr val="A5A5A5"/>
                                      </p:to>
                                    </p:animClr>
                                    <p:set>
                                      <p:cBhvr>
                                        <p:cTn id="903" dur="3000" fill="hold"/>
                                        <p:tgtEl>
                                          <p:spTgt spid="144"/>
                                        </p:tgtEl>
                                        <p:attrNameLst>
                                          <p:attrName>stroke.on</p:attrName>
                                        </p:attrNameLst>
                                      </p:cBhvr>
                                      <p:to>
                                        <p:strVal val="true"/>
                                      </p:to>
                                    </p:set>
                                  </p:childTnLst>
                                </p:cTn>
                              </p:par>
                              <p:par>
                                <p:cTn id="904" presetID="10" presetClass="exit" presetSubtype="0" fill="hold" grpId="2" nodeType="withEffect">
                                  <p:stCondLst>
                                    <p:cond delay="11750"/>
                                  </p:stCondLst>
                                  <p:childTnLst>
                                    <p:animEffect transition="out" filter="fade">
                                      <p:cBhvr>
                                        <p:cTn id="905" dur="3000"/>
                                        <p:tgtEl>
                                          <p:spTgt spid="144"/>
                                        </p:tgtEl>
                                      </p:cBhvr>
                                    </p:animEffect>
                                    <p:set>
                                      <p:cBhvr>
                                        <p:cTn id="906" dur="1" fill="hold">
                                          <p:stCondLst>
                                            <p:cond delay="2999"/>
                                          </p:stCondLst>
                                        </p:cTn>
                                        <p:tgtEl>
                                          <p:spTgt spid="144"/>
                                        </p:tgtEl>
                                        <p:attrNameLst>
                                          <p:attrName>style.visibility</p:attrName>
                                        </p:attrNameLst>
                                      </p:cBhvr>
                                      <p:to>
                                        <p:strVal val="hidden"/>
                                      </p:to>
                                    </p:set>
                                  </p:childTnLst>
                                </p:cTn>
                              </p:par>
                              <p:par>
                                <p:cTn id="907" presetID="10" presetClass="entr" presetSubtype="0" fill="hold" grpId="0" nodeType="withEffect">
                                  <p:stCondLst>
                                    <p:cond delay="11250"/>
                                  </p:stCondLst>
                                  <p:childTnLst>
                                    <p:set>
                                      <p:cBhvr>
                                        <p:cTn id="908" dur="1" fill="hold">
                                          <p:stCondLst>
                                            <p:cond delay="0"/>
                                          </p:stCondLst>
                                        </p:cTn>
                                        <p:tgtEl>
                                          <p:spTgt spid="151"/>
                                        </p:tgtEl>
                                        <p:attrNameLst>
                                          <p:attrName>style.visibility</p:attrName>
                                        </p:attrNameLst>
                                      </p:cBhvr>
                                      <p:to>
                                        <p:strVal val="visible"/>
                                      </p:to>
                                    </p:set>
                                    <p:animEffect transition="in" filter="fade">
                                      <p:cBhvr>
                                        <p:cTn id="909" dur="1000"/>
                                        <p:tgtEl>
                                          <p:spTgt spid="151"/>
                                        </p:tgtEl>
                                      </p:cBhvr>
                                    </p:animEffect>
                                  </p:childTnLst>
                                </p:cTn>
                              </p:par>
                              <p:par>
                                <p:cTn id="910" presetID="10" presetClass="entr" presetSubtype="0" fill="hold" grpId="0" nodeType="withEffect">
                                  <p:stCondLst>
                                    <p:cond delay="11250"/>
                                  </p:stCondLst>
                                  <p:childTnLst>
                                    <p:set>
                                      <p:cBhvr>
                                        <p:cTn id="911" dur="1" fill="hold">
                                          <p:stCondLst>
                                            <p:cond delay="0"/>
                                          </p:stCondLst>
                                        </p:cTn>
                                        <p:tgtEl>
                                          <p:spTgt spid="152"/>
                                        </p:tgtEl>
                                        <p:attrNameLst>
                                          <p:attrName>style.visibility</p:attrName>
                                        </p:attrNameLst>
                                      </p:cBhvr>
                                      <p:to>
                                        <p:strVal val="visible"/>
                                      </p:to>
                                    </p:set>
                                    <p:animEffect transition="in" filter="fade">
                                      <p:cBhvr>
                                        <p:cTn id="912" dur="1000"/>
                                        <p:tgtEl>
                                          <p:spTgt spid="152"/>
                                        </p:tgtEl>
                                      </p:cBhvr>
                                    </p:animEffect>
                                  </p:childTnLst>
                                </p:cTn>
                              </p:par>
                              <p:par>
                                <p:cTn id="913" presetID="10" presetClass="entr" presetSubtype="0" fill="hold" grpId="0" nodeType="withEffect">
                                  <p:stCondLst>
                                    <p:cond delay="11250"/>
                                  </p:stCondLst>
                                  <p:childTnLst>
                                    <p:set>
                                      <p:cBhvr>
                                        <p:cTn id="914" dur="1" fill="hold">
                                          <p:stCondLst>
                                            <p:cond delay="0"/>
                                          </p:stCondLst>
                                        </p:cTn>
                                        <p:tgtEl>
                                          <p:spTgt spid="153"/>
                                        </p:tgtEl>
                                        <p:attrNameLst>
                                          <p:attrName>style.visibility</p:attrName>
                                        </p:attrNameLst>
                                      </p:cBhvr>
                                      <p:to>
                                        <p:strVal val="visible"/>
                                      </p:to>
                                    </p:set>
                                    <p:animEffect transition="in" filter="fade">
                                      <p:cBhvr>
                                        <p:cTn id="915" dur="1000"/>
                                        <p:tgtEl>
                                          <p:spTgt spid="153"/>
                                        </p:tgtEl>
                                      </p:cBhvr>
                                    </p:animEffect>
                                  </p:childTnLst>
                                </p:cTn>
                              </p:par>
                              <p:par>
                                <p:cTn id="916" presetID="10" presetClass="entr" presetSubtype="0" fill="hold" grpId="0" nodeType="withEffect">
                                  <p:stCondLst>
                                    <p:cond delay="11250"/>
                                  </p:stCondLst>
                                  <p:childTnLst>
                                    <p:set>
                                      <p:cBhvr>
                                        <p:cTn id="917" dur="1" fill="hold">
                                          <p:stCondLst>
                                            <p:cond delay="0"/>
                                          </p:stCondLst>
                                        </p:cTn>
                                        <p:tgtEl>
                                          <p:spTgt spid="154"/>
                                        </p:tgtEl>
                                        <p:attrNameLst>
                                          <p:attrName>style.visibility</p:attrName>
                                        </p:attrNameLst>
                                      </p:cBhvr>
                                      <p:to>
                                        <p:strVal val="visible"/>
                                      </p:to>
                                    </p:set>
                                    <p:animEffect transition="in" filter="fade">
                                      <p:cBhvr>
                                        <p:cTn id="918" dur="1000"/>
                                        <p:tgtEl>
                                          <p:spTgt spid="154"/>
                                        </p:tgtEl>
                                      </p:cBhvr>
                                    </p:animEffect>
                                  </p:childTnLst>
                                </p:cTn>
                              </p:par>
                              <p:par>
                                <p:cTn id="919" presetID="10" presetClass="entr" presetSubtype="0" fill="hold" grpId="0" nodeType="withEffect">
                                  <p:stCondLst>
                                    <p:cond delay="11250"/>
                                  </p:stCondLst>
                                  <p:childTnLst>
                                    <p:set>
                                      <p:cBhvr>
                                        <p:cTn id="920" dur="1" fill="hold">
                                          <p:stCondLst>
                                            <p:cond delay="0"/>
                                          </p:stCondLst>
                                        </p:cTn>
                                        <p:tgtEl>
                                          <p:spTgt spid="155"/>
                                        </p:tgtEl>
                                        <p:attrNameLst>
                                          <p:attrName>style.visibility</p:attrName>
                                        </p:attrNameLst>
                                      </p:cBhvr>
                                      <p:to>
                                        <p:strVal val="visible"/>
                                      </p:to>
                                    </p:set>
                                    <p:animEffect transition="in" filter="fade">
                                      <p:cBhvr>
                                        <p:cTn id="921" dur="1000"/>
                                        <p:tgtEl>
                                          <p:spTgt spid="155"/>
                                        </p:tgtEl>
                                      </p:cBhvr>
                                    </p:animEffect>
                                  </p:childTnLst>
                                </p:cTn>
                              </p:par>
                              <p:par>
                                <p:cTn id="922" presetID="10" presetClass="entr" presetSubtype="0" fill="hold" grpId="0" nodeType="withEffect">
                                  <p:stCondLst>
                                    <p:cond delay="11250"/>
                                  </p:stCondLst>
                                  <p:childTnLst>
                                    <p:set>
                                      <p:cBhvr>
                                        <p:cTn id="923" dur="1" fill="hold">
                                          <p:stCondLst>
                                            <p:cond delay="0"/>
                                          </p:stCondLst>
                                        </p:cTn>
                                        <p:tgtEl>
                                          <p:spTgt spid="165"/>
                                        </p:tgtEl>
                                        <p:attrNameLst>
                                          <p:attrName>style.visibility</p:attrName>
                                        </p:attrNameLst>
                                      </p:cBhvr>
                                      <p:to>
                                        <p:strVal val="visible"/>
                                      </p:to>
                                    </p:set>
                                    <p:animEffect transition="in" filter="fade">
                                      <p:cBhvr>
                                        <p:cTn id="924" dur="1000"/>
                                        <p:tgtEl>
                                          <p:spTgt spid="165"/>
                                        </p:tgtEl>
                                      </p:cBhvr>
                                    </p:animEffect>
                                  </p:childTnLst>
                                </p:cTn>
                              </p:par>
                              <p:par>
                                <p:cTn id="925" presetID="10" presetClass="entr" presetSubtype="0" fill="hold" grpId="0" nodeType="withEffect">
                                  <p:stCondLst>
                                    <p:cond delay="11250"/>
                                  </p:stCondLst>
                                  <p:childTnLst>
                                    <p:set>
                                      <p:cBhvr>
                                        <p:cTn id="926" dur="1" fill="hold">
                                          <p:stCondLst>
                                            <p:cond delay="0"/>
                                          </p:stCondLst>
                                        </p:cTn>
                                        <p:tgtEl>
                                          <p:spTgt spid="166"/>
                                        </p:tgtEl>
                                        <p:attrNameLst>
                                          <p:attrName>style.visibility</p:attrName>
                                        </p:attrNameLst>
                                      </p:cBhvr>
                                      <p:to>
                                        <p:strVal val="visible"/>
                                      </p:to>
                                    </p:set>
                                    <p:animEffect transition="in" filter="fade">
                                      <p:cBhvr>
                                        <p:cTn id="927" dur="1000"/>
                                        <p:tgtEl>
                                          <p:spTgt spid="166"/>
                                        </p:tgtEl>
                                      </p:cBhvr>
                                    </p:animEffect>
                                  </p:childTnLst>
                                </p:cTn>
                              </p:par>
                              <p:par>
                                <p:cTn id="928" presetID="10" presetClass="entr" presetSubtype="0" fill="hold" grpId="0" nodeType="withEffect">
                                  <p:stCondLst>
                                    <p:cond delay="11250"/>
                                  </p:stCondLst>
                                  <p:childTnLst>
                                    <p:set>
                                      <p:cBhvr>
                                        <p:cTn id="929" dur="1" fill="hold">
                                          <p:stCondLst>
                                            <p:cond delay="0"/>
                                          </p:stCondLst>
                                        </p:cTn>
                                        <p:tgtEl>
                                          <p:spTgt spid="117"/>
                                        </p:tgtEl>
                                        <p:attrNameLst>
                                          <p:attrName>style.visibility</p:attrName>
                                        </p:attrNameLst>
                                      </p:cBhvr>
                                      <p:to>
                                        <p:strVal val="visible"/>
                                      </p:to>
                                    </p:set>
                                    <p:animEffect transition="in" filter="fade">
                                      <p:cBhvr>
                                        <p:cTn id="930" dur="1000"/>
                                        <p:tgtEl>
                                          <p:spTgt spid="117"/>
                                        </p:tgtEl>
                                      </p:cBhvr>
                                    </p:animEffect>
                                  </p:childTnLst>
                                </p:cTn>
                              </p:par>
                              <p:par>
                                <p:cTn id="931" presetID="10" presetClass="exit" presetSubtype="0" fill="hold" grpId="1" nodeType="withEffect">
                                  <p:stCondLst>
                                    <p:cond delay="11250"/>
                                  </p:stCondLst>
                                  <p:iterate type="lt">
                                    <p:tmPct val="12000"/>
                                  </p:iterate>
                                  <p:childTnLst>
                                    <p:animEffect transition="out" filter="fade">
                                      <p:cBhvr>
                                        <p:cTn id="932" dur="500"/>
                                        <p:tgtEl>
                                          <p:spTgt spid="128"/>
                                        </p:tgtEl>
                                      </p:cBhvr>
                                    </p:animEffect>
                                    <p:set>
                                      <p:cBhvr>
                                        <p:cTn id="933" dur="1" fill="hold">
                                          <p:stCondLst>
                                            <p:cond delay="499"/>
                                          </p:stCondLst>
                                        </p:cTn>
                                        <p:tgtEl>
                                          <p:spTgt spid="128"/>
                                        </p:tgtEl>
                                        <p:attrNameLst>
                                          <p:attrName>style.visibility</p:attrName>
                                        </p:attrNameLst>
                                      </p:cBhvr>
                                      <p:to>
                                        <p:strVal val="hidden"/>
                                      </p:to>
                                    </p:set>
                                  </p:childTnLst>
                                </p:cTn>
                              </p:par>
                              <p:par>
                                <p:cTn id="934" presetID="10" presetClass="entr" presetSubtype="0" fill="hold" grpId="0" nodeType="withEffect">
                                  <p:stCondLst>
                                    <p:cond delay="15075"/>
                                  </p:stCondLst>
                                  <p:iterate type="lt">
                                    <p:tmPct val="0"/>
                                  </p:iterate>
                                  <p:childTnLst>
                                    <p:set>
                                      <p:cBhvr>
                                        <p:cTn id="935" dur="1" fill="hold">
                                          <p:stCondLst>
                                            <p:cond delay="0"/>
                                          </p:stCondLst>
                                        </p:cTn>
                                        <p:tgtEl>
                                          <p:spTgt spid="37"/>
                                        </p:tgtEl>
                                        <p:attrNameLst>
                                          <p:attrName>style.visibility</p:attrName>
                                        </p:attrNameLst>
                                      </p:cBhvr>
                                      <p:to>
                                        <p:strVal val="visible"/>
                                      </p:to>
                                    </p:set>
                                    <p:animEffect transition="in" filter="fade">
                                      <p:cBhvr>
                                        <p:cTn id="936" dur="1000"/>
                                        <p:tgtEl>
                                          <p:spTgt spid="37"/>
                                        </p:tgtEl>
                                      </p:cBhvr>
                                    </p:animEffect>
                                  </p:childTnLst>
                                </p:cTn>
                              </p:par>
                              <p:par>
                                <p:cTn id="937" presetID="28" presetClass="path" presetSubtype="0" accel="50000" decel="50000" fill="hold" grpId="1" nodeType="withEffect">
                                  <p:stCondLst>
                                    <p:cond delay="12750"/>
                                  </p:stCondLst>
                                  <p:childTnLst>
                                    <p:animMotion origin="layout" path="M -0.00121 0.00093 C 0.01927 -0.04444 0.05035 -0.04413 0.06719 -0.02068 C 0.08524 0.00401 0.08229 0.06204 0.06129 0.10617 C 0.0408 0.15247 0.03802 0.20988 0.05538 0.23364 C 0.07274 0.25741 0.10347 0.2392 0.12431 0.19383 C 0.14479 0.14753 0.17622 0.12963 0.19271 0.15247 C 0.21059 0.17747 0.20747 0.23488 0.18715 0.28025 C 0.1658 0.325 0.16285 0.3821 0.18142 0.40803 C 0.19809 0.43117 0.22934 0.41296 0.25 0.36698 C 0.27066 0.32191 0.27379 0.2642 0.2566 0.24105 C 0.23854 0.21636 0.20747 0.23488 0.18715 0.28025 C 0.1658 0.325 0.1349 0.34352 0.11771 0.31945 C 0.1007 0.29599 0.10347 0.2392 0.12431 0.19383 C 0.14479 0.14753 0.14826 0.09105 0.1309 0.0679 C 0.1132 0.04259 0.08229 0.06204 0.06129 0.10617 C 0.0408 0.15247 0.00712 0.17593 -0.01076 0.15093 " pathEditMode="relative" rAng="0" ptsTypes="ffffffffffffffff">
                                      <p:cBhvr>
                                        <p:cTn id="938" dur="4000" fill="hold"/>
                                        <p:tgtEl>
                                          <p:spTgt spid="152"/>
                                        </p:tgtEl>
                                        <p:attrNameLst>
                                          <p:attrName>ppt_x</p:attrName>
                                          <p:attrName>ppt_y</p:attrName>
                                        </p:attrNameLst>
                                      </p:cBhvr>
                                      <p:rCtr x="13264" y="19228"/>
                                    </p:animMotion>
                                  </p:childTnLst>
                                </p:cTn>
                              </p:par>
                              <p:par>
                                <p:cTn id="939" presetID="28" presetClass="path" presetSubtype="0" accel="50000" decel="50000" fill="hold" grpId="1" nodeType="withEffect">
                                  <p:stCondLst>
                                    <p:cond delay="12750"/>
                                  </p:stCondLst>
                                  <p:childTnLst>
                                    <p:animMotion origin="layout" path="M -0.0019 -0.00123 C 0.03507 0.01111 0.05382 0.05401 0.03768 0.09352 C 0.02223 0.13673 -0.02083 0.15926 -0.05833 0.14691 C -0.09531 0.13519 -0.13836 0.15772 -0.15503 0.19815 C -0.16909 0.23827 -0.15104 0.28056 -0.11406 0.29321 C -0.07638 0.30525 -0.05833 0.34815 -0.07326 0.38827 C -0.08854 0.4287 -0.13211 0.45185 -0.16961 0.4392 C -0.20659 0.42778 -0.24965 0.45 -0.26579 0.49229 C -0.2809 0.53272 -0.26284 0.57593 -0.22552 0.58796 C -0.18888 0.6 -0.14531 0.57685 -0.13003 0.53766 C -0.11336 0.49445 -0.13211 0.45185 -0.16961 0.4392 C -0.20659 0.42778 -0.22465 0.38426 -0.20937 0.34383 C -0.19375 0.3034 -0.15104 0.28056 -0.11406 0.29321 C -0.07638 0.30525 -0.03333 0.28272 -0.01805 0.2429 C -0.00277 0.20216 -0.02083 0.15926 -0.05833 0.14691 C -0.09531 0.13519 -0.12326 0.10185 -0.10677 0.05864 " pathEditMode="relative" rAng="0" ptsTypes="ffffffffffffffff">
                                      <p:cBhvr>
                                        <p:cTn id="940" dur="4000" fill="hold"/>
                                        <p:tgtEl>
                                          <p:spTgt spid="153"/>
                                        </p:tgtEl>
                                        <p:attrNameLst>
                                          <p:attrName>ppt_x</p:attrName>
                                          <p:attrName>ppt_y</p:attrName>
                                        </p:attrNameLst>
                                      </p:cBhvr>
                                      <p:rCtr x="-11163" y="30062"/>
                                    </p:animMotion>
                                  </p:childTnLst>
                                </p:cTn>
                              </p:par>
                              <p:par>
                                <p:cTn id="941" presetID="28" presetClass="path" presetSubtype="0" accel="50000" decel="50000" fill="hold" grpId="1" nodeType="withEffect">
                                  <p:stCondLst>
                                    <p:cond delay="12750"/>
                                  </p:stCondLst>
                                  <p:childTnLst>
                                    <p:animMotion origin="layout" path="M -0.00034 -0.00493 C -0.0375 0.01235 -0.07621 -0.01759 -0.08802 -0.07098 C -0.09878 -0.12777 -0.07795 -0.18611 -0.04201 -0.20247 C -0.00538 -0.21944 0.01702 -0.27623 0.00573 -0.33086 C -0.00555 -0.3824 -0.04444 -0.41327 -0.08159 -0.39537 C -0.11684 -0.3787 -0.15763 -0.40802 -0.16822 -0.45956 C -0.17447 -0.4929 -0.14322 -0.57839 -0.12083 -0.58919 C -0.08472 -0.60524 -0.04513 -0.57623 -0.03402 -0.5216 C -0.02309 -0.47098 -0.04444 -0.41327 -0.08159 -0.39537 C -0.11684 -0.3787 -0.1401 -0.32068 -0.12777 -0.26821 C -0.1177 -0.21419 -0.07795 -0.18611 -0.04201 -0.20247 C -0.00538 -0.21944 0.01372 -0.18703 0.00226 -0.17037 " pathEditMode="relative" rAng="0" ptsTypes="ffffffffffff">
                                      <p:cBhvr>
                                        <p:cTn id="942" dur="4000" fill="hold"/>
                                        <p:tgtEl>
                                          <p:spTgt spid="155"/>
                                        </p:tgtEl>
                                        <p:attrNameLst>
                                          <p:attrName>ppt_x</p:attrName>
                                          <p:attrName>ppt_y</p:attrName>
                                        </p:attrNameLst>
                                      </p:cBhvr>
                                      <p:rCtr x="-7847" y="-29167"/>
                                    </p:animMotion>
                                  </p:childTnLst>
                                </p:cTn>
                              </p:par>
                              <p:par>
                                <p:cTn id="943" presetID="28" presetClass="path" presetSubtype="0" accel="50000" decel="50000" fill="hold" grpId="1" nodeType="withEffect">
                                  <p:stCondLst>
                                    <p:cond delay="12750"/>
                                  </p:stCondLst>
                                  <p:childTnLst>
                                    <p:animMotion origin="layout" path="M -0.00365 8.64198E-7 C 0.025 0.02716 0.0566 0.01204 0.06597 -0.03426 C 0.07656 -0.08364 0.05989 -0.1429 0.0316 -0.17099 C 0.00312 -0.19661 -0.01215 -0.25679 -0.00278 -0.30216 C 0.0066 -0.34784 0.0375 -0.36327 0.06632 -0.33673 C 0.09462 -0.30988 0.12604 -0.325 0.13541 -0.37068 C 0.14149 -0.39846 0.11753 -0.48642 0.10035 -0.50278 C 0.07222 -0.52901 0.04097 -0.51451 0.03142 -0.46883 C 0.02239 -0.42315 0.0375 -0.36327 0.06632 -0.33673 C 0.09462 -0.30988 0.11076 -0.24969 0.10104 -0.20401 C 0.09184 -0.15833 0.05989 -0.1429 0.0316 -0.17099 C 0.00312 -0.19661 -0.00139 -0.17778 -0.01302 -0.16574 " pathEditMode="relative" rAng="0" ptsTypes="ffffffffffff">
                                      <p:cBhvr>
                                        <p:cTn id="944" dur="4000" fill="hold"/>
                                        <p:tgtEl>
                                          <p:spTgt spid="117"/>
                                        </p:tgtEl>
                                        <p:attrNameLst>
                                          <p:attrName>ppt_x</p:attrName>
                                          <p:attrName>ppt_y</p:attrName>
                                        </p:attrNameLst>
                                      </p:cBhvr>
                                      <p:rCtr x="6788" y="-25093"/>
                                    </p:animMotion>
                                  </p:childTnLst>
                                </p:cTn>
                              </p:par>
                              <p:par>
                                <p:cTn id="945" presetID="28" presetClass="path" presetSubtype="0" accel="50000" decel="50000" fill="hold" grpId="1" nodeType="withEffect">
                                  <p:stCondLst>
                                    <p:cond delay="12750"/>
                                  </p:stCondLst>
                                  <p:childTnLst>
                                    <p:animMotion origin="layout" path="M -0.00034 -3.08642E-6 C -0.00034 -0.04475 0.0198 -0.08179 0.04497 -0.08179 C 0.07171 -0.08179 0.09237 -0.04506 0.09237 -0.00031 C 0.09237 0.04414 0.11268 0.07994 0.1382 0.07994 C 0.1632 0.07994 0.18369 0.04414 0.18369 -0.00031 C 0.18369 -0.04506 0.204 -0.08179 0.229 -0.08179 C 0.25452 -0.08179 0.27483 -0.04506 0.27483 -0.00031 C 0.27483 0.04414 0.29549 0.07994 0.32223 0.07994 C 0.34723 0.07994 0.36754 0.04414 0.36754 -0.00031 C 0.36754 -0.04506 0.34723 -0.08179 0.32223 -0.08179 C 0.29549 -0.08179 0.27483 -0.04506 0.27483 -0.00031 C 0.27483 0.04414 0.25452 0.07994 0.229 0.07994 C 0.204 0.07994 0.18369 0.04414 0.18369 -0.00031 C 0.18369 -0.04506 0.1632 -0.08179 0.1382 -0.08179 C 0.11268 -0.08179 0.09237 -0.04506 0.09237 -0.00031 C 0.09237 0.04414 0.07257 0.06976 0.04497 0.07994 C 0.01771 0.07994 -0.02656 0.08148 -0.03732 -0.00895 " pathEditMode="relative" rAng="0" ptsTypes="fffffffffffffffff">
                                      <p:cBhvr>
                                        <p:cTn id="946" dur="4000" fill="hold"/>
                                        <p:tgtEl>
                                          <p:spTgt spid="166"/>
                                        </p:tgtEl>
                                        <p:attrNameLst>
                                          <p:attrName>ppt_x</p:attrName>
                                          <p:attrName>ppt_y</p:attrName>
                                        </p:attrNameLst>
                                      </p:cBhvr>
                                      <p:rCtr x="16545" y="-31"/>
                                    </p:animMotion>
                                  </p:childTnLst>
                                </p:cTn>
                              </p:par>
                              <p:par>
                                <p:cTn id="947" presetID="28" presetClass="path" presetSubtype="0" accel="50000" decel="50000" fill="hold" grpId="1" nodeType="withEffect">
                                  <p:stCondLst>
                                    <p:cond delay="12750"/>
                                  </p:stCondLst>
                                  <p:childTnLst>
                                    <p:animMotion origin="layout" path="M -0.00139 -3.08642E-6 C 0.02205 -0.01852 0.03403 -0.05987 0.02552 -0.09074 C 0.01719 -0.12284 -0.0125 -0.13611 -0.03351 -0.11574 C -0.07257 -0.07839 -0.04826 0.00895 -0.08872 0.06729 C -0.11128 0.0855 -0.13785 0.07469 -0.14687 0.04352 C -0.15608 0.01235 -0.1809 0.00062 -0.20521 0.01914 C -0.21927 0.02994 -0.23663 0.09013 -0.23142 0.10926 C -0.22274 0.14105 -0.1967 0.15185 -0.17344 0.13395 C -0.15035 0.11574 -0.13785 0.07469 -0.14687 0.04352 C -0.15608 0.01235 -0.14288 -0.03024 -0.11962 -0.04815 C -0.05747 -0.07407 0.03177 0.11111 -0.17743 0.18087 " pathEditMode="relative" rAng="0" ptsTypes="fffffffffff">
                                      <p:cBhvr>
                                        <p:cTn id="948" dur="4000" fill="hold"/>
                                        <p:tgtEl>
                                          <p:spTgt spid="154"/>
                                        </p:tgtEl>
                                        <p:attrNameLst>
                                          <p:attrName>ppt_x</p:attrName>
                                          <p:attrName>ppt_y</p:attrName>
                                        </p:attrNameLst>
                                      </p:cBhvr>
                                      <p:rCtr x="-10000" y="2222"/>
                                    </p:animMotion>
                                  </p:childTnLst>
                                </p:cTn>
                              </p:par>
                              <p:par>
                                <p:cTn id="949" presetID="28" presetClass="path" presetSubtype="0" accel="50000" decel="50000" fill="hold" grpId="1" nodeType="withEffect">
                                  <p:stCondLst>
                                    <p:cond delay="12750"/>
                                  </p:stCondLst>
                                  <p:childTnLst>
                                    <p:animMotion origin="layout" path="M -0.00069 0.00031 C 0.02361 0.01266 0.02986 0.05648 0.0191 0.09167 C 0.00833 0.12809 -0.0184 0.1429 -0.04132 0.12161 C -0.06476 0.10031 -0.07535 0.05247 -0.06493 0.01729 C -0.05573 -0.02068 -0.06389 -0.06512 -0.08611 -0.0858 C -0.10885 -0.10555 -0.13611 -0.0929 -0.14653 -0.05679 C -0.15712 -0.02068 -0.18472 -0.00833 -0.20608 -0.02747 C -0.22917 -0.04722 -0.23819 -0.09444 -0.22812 -0.13024 C -0.21771 -0.16666 -0.22795 -0.21358 -0.25208 -0.23456 C -0.27448 -0.25494 -0.30052 -0.24135 -0.31094 -0.20494 C -0.32118 -0.16852 -0.31215 -0.12345 -0.28976 -0.10247 C -0.26632 -0.08148 -0.23819 -0.09444 -0.22812 -0.13024 C -0.21771 -0.16666 -0.19132 -0.18024 -0.1691 -0.15987 C -0.14653 -0.1395 -0.13611 -0.0929 -0.14653 -0.05679 C -0.15712 -0.02068 -0.14653 0.02655 -0.12448 0.04661 C -0.10226 0.06605 -0.07535 0.05247 -0.06493 0.01729 C -0.05573 -0.02068 -0.00208 -0.05463 0.02674 -0.00895 " pathEditMode="relative" rAng="0" ptsTypes="fffffffffffffffff">
                                      <p:cBhvr>
                                        <p:cTn id="950" dur="4000" fill="hold"/>
                                        <p:tgtEl>
                                          <p:spTgt spid="165"/>
                                        </p:tgtEl>
                                        <p:attrNameLst>
                                          <p:attrName>ppt_x</p:attrName>
                                          <p:attrName>ppt_y</p:attrName>
                                        </p:attrNameLst>
                                      </p:cBhvr>
                                      <p:rCtr x="-14497" y="-5648"/>
                                    </p:animMotion>
                                  </p:childTnLst>
                                </p:cTn>
                              </p:par>
                              <p:par>
                                <p:cTn id="951" presetID="28" presetClass="path" presetSubtype="0" accel="50000" decel="50000" fill="hold" grpId="1" nodeType="withEffect">
                                  <p:stCondLst>
                                    <p:cond delay="12750"/>
                                  </p:stCondLst>
                                  <p:childTnLst>
                                    <p:animMotion origin="layout" path="M -0.00034 -0.00092 C -0.01197 -0.04043 -0.00381 -0.08703 0.01459 -0.10524 C 0.07101 -0.13333 0.11355 0.01945 0.15678 -0.04598 C 0.17848 -0.08302 0.13351 -0.19537 0.18178 -0.24444 C 0.22153 -0.2824 0.2658 -0.26605 0.28438 -0.24598 C 0.34514 -0.19537 0.27796 -0.10308 0.26841 -0.10956 " pathEditMode="relative" rAng="0" ptsTypes="ffffff">
                                      <p:cBhvr>
                                        <p:cTn id="952" dur="4000" fill="hold"/>
                                        <p:tgtEl>
                                          <p:spTgt spid="151"/>
                                        </p:tgtEl>
                                        <p:attrNameLst>
                                          <p:attrName>ppt_x</p:attrName>
                                          <p:attrName>ppt_y</p:attrName>
                                        </p:attrNameLst>
                                      </p:cBhvr>
                                      <p:rCtr x="16684" y="-13056"/>
                                    </p:animMotion>
                                  </p:childTnLst>
                                </p:cTn>
                              </p:par>
                              <p:par>
                                <p:cTn id="953" presetID="1" presetClass="exit" presetSubtype="0" fill="hold" grpId="2" nodeType="withEffect">
                                  <p:stCondLst>
                                    <p:cond delay="16250"/>
                                  </p:stCondLst>
                                  <p:childTnLst>
                                    <p:set>
                                      <p:cBhvr>
                                        <p:cTn id="954" dur="1" fill="hold">
                                          <p:stCondLst>
                                            <p:cond delay="0"/>
                                          </p:stCondLst>
                                        </p:cTn>
                                        <p:tgtEl>
                                          <p:spTgt spid="151"/>
                                        </p:tgtEl>
                                        <p:attrNameLst>
                                          <p:attrName>style.visibility</p:attrName>
                                        </p:attrNameLst>
                                      </p:cBhvr>
                                      <p:to>
                                        <p:strVal val="hidden"/>
                                      </p:to>
                                    </p:set>
                                  </p:childTnLst>
                                </p:cTn>
                              </p:par>
                              <p:par>
                                <p:cTn id="955" presetID="1" presetClass="exit" presetSubtype="0" fill="hold" grpId="2" nodeType="withEffect">
                                  <p:stCondLst>
                                    <p:cond delay="16250"/>
                                  </p:stCondLst>
                                  <p:childTnLst>
                                    <p:set>
                                      <p:cBhvr>
                                        <p:cTn id="956" dur="1" fill="hold">
                                          <p:stCondLst>
                                            <p:cond delay="0"/>
                                          </p:stCondLst>
                                        </p:cTn>
                                        <p:tgtEl>
                                          <p:spTgt spid="152"/>
                                        </p:tgtEl>
                                        <p:attrNameLst>
                                          <p:attrName>style.visibility</p:attrName>
                                        </p:attrNameLst>
                                      </p:cBhvr>
                                      <p:to>
                                        <p:strVal val="hidden"/>
                                      </p:to>
                                    </p:set>
                                  </p:childTnLst>
                                </p:cTn>
                              </p:par>
                              <p:par>
                                <p:cTn id="957" presetID="1" presetClass="exit" presetSubtype="0" fill="hold" grpId="2" nodeType="withEffect">
                                  <p:stCondLst>
                                    <p:cond delay="16250"/>
                                  </p:stCondLst>
                                  <p:childTnLst>
                                    <p:set>
                                      <p:cBhvr>
                                        <p:cTn id="958" dur="1" fill="hold">
                                          <p:stCondLst>
                                            <p:cond delay="0"/>
                                          </p:stCondLst>
                                        </p:cTn>
                                        <p:tgtEl>
                                          <p:spTgt spid="153"/>
                                        </p:tgtEl>
                                        <p:attrNameLst>
                                          <p:attrName>style.visibility</p:attrName>
                                        </p:attrNameLst>
                                      </p:cBhvr>
                                      <p:to>
                                        <p:strVal val="hidden"/>
                                      </p:to>
                                    </p:set>
                                  </p:childTnLst>
                                </p:cTn>
                              </p:par>
                              <p:par>
                                <p:cTn id="959" presetID="1" presetClass="exit" presetSubtype="0" fill="hold" grpId="2" nodeType="withEffect">
                                  <p:stCondLst>
                                    <p:cond delay="16250"/>
                                  </p:stCondLst>
                                  <p:childTnLst>
                                    <p:set>
                                      <p:cBhvr>
                                        <p:cTn id="960" dur="1" fill="hold">
                                          <p:stCondLst>
                                            <p:cond delay="0"/>
                                          </p:stCondLst>
                                        </p:cTn>
                                        <p:tgtEl>
                                          <p:spTgt spid="154"/>
                                        </p:tgtEl>
                                        <p:attrNameLst>
                                          <p:attrName>style.visibility</p:attrName>
                                        </p:attrNameLst>
                                      </p:cBhvr>
                                      <p:to>
                                        <p:strVal val="hidden"/>
                                      </p:to>
                                    </p:set>
                                  </p:childTnLst>
                                </p:cTn>
                              </p:par>
                              <p:par>
                                <p:cTn id="961" presetID="1" presetClass="exit" presetSubtype="0" fill="hold" grpId="2" nodeType="withEffect">
                                  <p:stCondLst>
                                    <p:cond delay="16250"/>
                                  </p:stCondLst>
                                  <p:childTnLst>
                                    <p:set>
                                      <p:cBhvr>
                                        <p:cTn id="962" dur="1" fill="hold">
                                          <p:stCondLst>
                                            <p:cond delay="0"/>
                                          </p:stCondLst>
                                        </p:cTn>
                                        <p:tgtEl>
                                          <p:spTgt spid="155"/>
                                        </p:tgtEl>
                                        <p:attrNameLst>
                                          <p:attrName>style.visibility</p:attrName>
                                        </p:attrNameLst>
                                      </p:cBhvr>
                                      <p:to>
                                        <p:strVal val="hidden"/>
                                      </p:to>
                                    </p:set>
                                  </p:childTnLst>
                                </p:cTn>
                              </p:par>
                              <p:par>
                                <p:cTn id="963" presetID="1" presetClass="exit" presetSubtype="0" fill="hold" grpId="2" nodeType="withEffect">
                                  <p:stCondLst>
                                    <p:cond delay="16250"/>
                                  </p:stCondLst>
                                  <p:childTnLst>
                                    <p:set>
                                      <p:cBhvr>
                                        <p:cTn id="964" dur="1" fill="hold">
                                          <p:stCondLst>
                                            <p:cond delay="0"/>
                                          </p:stCondLst>
                                        </p:cTn>
                                        <p:tgtEl>
                                          <p:spTgt spid="165"/>
                                        </p:tgtEl>
                                        <p:attrNameLst>
                                          <p:attrName>style.visibility</p:attrName>
                                        </p:attrNameLst>
                                      </p:cBhvr>
                                      <p:to>
                                        <p:strVal val="hidden"/>
                                      </p:to>
                                    </p:set>
                                  </p:childTnLst>
                                </p:cTn>
                              </p:par>
                              <p:par>
                                <p:cTn id="965" presetID="1" presetClass="exit" presetSubtype="0" fill="hold" grpId="2" nodeType="withEffect">
                                  <p:stCondLst>
                                    <p:cond delay="16250"/>
                                  </p:stCondLst>
                                  <p:childTnLst>
                                    <p:set>
                                      <p:cBhvr>
                                        <p:cTn id="966" dur="1" fill="hold">
                                          <p:stCondLst>
                                            <p:cond delay="0"/>
                                          </p:stCondLst>
                                        </p:cTn>
                                        <p:tgtEl>
                                          <p:spTgt spid="166"/>
                                        </p:tgtEl>
                                        <p:attrNameLst>
                                          <p:attrName>style.visibility</p:attrName>
                                        </p:attrNameLst>
                                      </p:cBhvr>
                                      <p:to>
                                        <p:strVal val="hidden"/>
                                      </p:to>
                                    </p:set>
                                  </p:childTnLst>
                                </p:cTn>
                              </p:par>
                              <p:par>
                                <p:cTn id="967" presetID="1" presetClass="exit" presetSubtype="0" fill="hold" grpId="2" nodeType="withEffect">
                                  <p:stCondLst>
                                    <p:cond delay="16250"/>
                                  </p:stCondLst>
                                  <p:childTnLst>
                                    <p:set>
                                      <p:cBhvr>
                                        <p:cTn id="968" dur="1" fill="hold">
                                          <p:stCondLst>
                                            <p:cond delay="0"/>
                                          </p:stCondLst>
                                        </p:cTn>
                                        <p:tgtEl>
                                          <p:spTgt spid="117"/>
                                        </p:tgtEl>
                                        <p:attrNameLst>
                                          <p:attrName>style.visibility</p:attrName>
                                        </p:attrNameLst>
                                      </p:cBhvr>
                                      <p:to>
                                        <p:strVal val="hidden"/>
                                      </p:to>
                                    </p:set>
                                  </p:childTnLst>
                                </p:cTn>
                              </p:par>
                              <p:par>
                                <p:cTn id="969" presetID="1" presetClass="entr" presetSubtype="0" fill="hold" grpId="0" nodeType="withEffect">
                                  <p:stCondLst>
                                    <p:cond delay="16250"/>
                                  </p:stCondLst>
                                  <p:childTnLst>
                                    <p:set>
                                      <p:cBhvr>
                                        <p:cTn id="970" dur="1" fill="hold">
                                          <p:stCondLst>
                                            <p:cond delay="0"/>
                                          </p:stCondLst>
                                        </p:cTn>
                                        <p:tgtEl>
                                          <p:spTgt spid="156"/>
                                        </p:tgtEl>
                                        <p:attrNameLst>
                                          <p:attrName>style.visibility</p:attrName>
                                        </p:attrNameLst>
                                      </p:cBhvr>
                                      <p:to>
                                        <p:strVal val="visible"/>
                                      </p:to>
                                    </p:set>
                                  </p:childTnLst>
                                </p:cTn>
                              </p:par>
                              <p:par>
                                <p:cTn id="971" presetID="1" presetClass="entr" presetSubtype="0" fill="hold" grpId="0" nodeType="withEffect">
                                  <p:stCondLst>
                                    <p:cond delay="16250"/>
                                  </p:stCondLst>
                                  <p:childTnLst>
                                    <p:set>
                                      <p:cBhvr>
                                        <p:cTn id="972" dur="1" fill="hold">
                                          <p:stCondLst>
                                            <p:cond delay="0"/>
                                          </p:stCondLst>
                                        </p:cTn>
                                        <p:tgtEl>
                                          <p:spTgt spid="157"/>
                                        </p:tgtEl>
                                        <p:attrNameLst>
                                          <p:attrName>style.visibility</p:attrName>
                                        </p:attrNameLst>
                                      </p:cBhvr>
                                      <p:to>
                                        <p:strVal val="visible"/>
                                      </p:to>
                                    </p:set>
                                  </p:childTnLst>
                                </p:cTn>
                              </p:par>
                              <p:par>
                                <p:cTn id="973" presetID="1" presetClass="entr" presetSubtype="0" fill="hold" grpId="0" nodeType="withEffect">
                                  <p:stCondLst>
                                    <p:cond delay="16250"/>
                                  </p:stCondLst>
                                  <p:childTnLst>
                                    <p:set>
                                      <p:cBhvr>
                                        <p:cTn id="974" dur="1" fill="hold">
                                          <p:stCondLst>
                                            <p:cond delay="0"/>
                                          </p:stCondLst>
                                        </p:cTn>
                                        <p:tgtEl>
                                          <p:spTgt spid="158"/>
                                        </p:tgtEl>
                                        <p:attrNameLst>
                                          <p:attrName>style.visibility</p:attrName>
                                        </p:attrNameLst>
                                      </p:cBhvr>
                                      <p:to>
                                        <p:strVal val="visible"/>
                                      </p:to>
                                    </p:set>
                                  </p:childTnLst>
                                </p:cTn>
                              </p:par>
                              <p:par>
                                <p:cTn id="975" presetID="1" presetClass="entr" presetSubtype="0" fill="hold" grpId="0" nodeType="withEffect">
                                  <p:stCondLst>
                                    <p:cond delay="16250"/>
                                  </p:stCondLst>
                                  <p:childTnLst>
                                    <p:set>
                                      <p:cBhvr>
                                        <p:cTn id="976" dur="1" fill="hold">
                                          <p:stCondLst>
                                            <p:cond delay="0"/>
                                          </p:stCondLst>
                                        </p:cTn>
                                        <p:tgtEl>
                                          <p:spTgt spid="159"/>
                                        </p:tgtEl>
                                        <p:attrNameLst>
                                          <p:attrName>style.visibility</p:attrName>
                                        </p:attrNameLst>
                                      </p:cBhvr>
                                      <p:to>
                                        <p:strVal val="visible"/>
                                      </p:to>
                                    </p:set>
                                  </p:childTnLst>
                                </p:cTn>
                              </p:par>
                              <p:par>
                                <p:cTn id="977" presetID="1" presetClass="entr" presetSubtype="0" fill="hold" grpId="0" nodeType="withEffect">
                                  <p:stCondLst>
                                    <p:cond delay="16250"/>
                                  </p:stCondLst>
                                  <p:childTnLst>
                                    <p:set>
                                      <p:cBhvr>
                                        <p:cTn id="978" dur="1" fill="hold">
                                          <p:stCondLst>
                                            <p:cond delay="0"/>
                                          </p:stCondLst>
                                        </p:cTn>
                                        <p:tgtEl>
                                          <p:spTgt spid="160"/>
                                        </p:tgtEl>
                                        <p:attrNameLst>
                                          <p:attrName>style.visibility</p:attrName>
                                        </p:attrNameLst>
                                      </p:cBhvr>
                                      <p:to>
                                        <p:strVal val="visible"/>
                                      </p:to>
                                    </p:set>
                                  </p:childTnLst>
                                </p:cTn>
                              </p:par>
                              <p:par>
                                <p:cTn id="979" presetID="1" presetClass="entr" presetSubtype="0" fill="hold" grpId="0" nodeType="withEffect">
                                  <p:stCondLst>
                                    <p:cond delay="16250"/>
                                  </p:stCondLst>
                                  <p:childTnLst>
                                    <p:set>
                                      <p:cBhvr>
                                        <p:cTn id="980" dur="1" fill="hold">
                                          <p:stCondLst>
                                            <p:cond delay="0"/>
                                          </p:stCondLst>
                                        </p:cTn>
                                        <p:tgtEl>
                                          <p:spTgt spid="161"/>
                                        </p:tgtEl>
                                        <p:attrNameLst>
                                          <p:attrName>style.visibility</p:attrName>
                                        </p:attrNameLst>
                                      </p:cBhvr>
                                      <p:to>
                                        <p:strVal val="visible"/>
                                      </p:to>
                                    </p:set>
                                  </p:childTnLst>
                                </p:cTn>
                              </p:par>
                              <p:par>
                                <p:cTn id="981" presetID="1" presetClass="entr" presetSubtype="0" fill="hold" grpId="0" nodeType="withEffect">
                                  <p:stCondLst>
                                    <p:cond delay="16250"/>
                                  </p:stCondLst>
                                  <p:childTnLst>
                                    <p:set>
                                      <p:cBhvr>
                                        <p:cTn id="982" dur="1" fill="hold">
                                          <p:stCondLst>
                                            <p:cond delay="0"/>
                                          </p:stCondLst>
                                        </p:cTn>
                                        <p:tgtEl>
                                          <p:spTgt spid="163"/>
                                        </p:tgtEl>
                                        <p:attrNameLst>
                                          <p:attrName>style.visibility</p:attrName>
                                        </p:attrNameLst>
                                      </p:cBhvr>
                                      <p:to>
                                        <p:strVal val="visible"/>
                                      </p:to>
                                    </p:set>
                                  </p:childTnLst>
                                </p:cTn>
                              </p:par>
                              <p:par>
                                <p:cTn id="983" presetID="1" presetClass="entr" presetSubtype="0" fill="hold" grpId="0" nodeType="withEffect">
                                  <p:stCondLst>
                                    <p:cond delay="16250"/>
                                  </p:stCondLst>
                                  <p:childTnLst>
                                    <p:set>
                                      <p:cBhvr>
                                        <p:cTn id="98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
                <p:cTn id="985" repeatCount="indefinite" fill="hold" display="0">
                  <p:stCondLst>
                    <p:cond delay="indefinite"/>
                  </p:stCondLst>
                  <p:endCondLst>
                    <p:cond evt="onStopAudio" delay="0">
                      <p:tgtEl>
                        <p:sldTgt/>
                      </p:tgtEl>
                    </p:cond>
                  </p:endCondLst>
                </p:cTn>
                <p:tgtEl>
                  <p:spTgt spid="22"/>
                </p:tgtEl>
              </p:cMediaNode>
            </p:audio>
          </p:childTnLst>
        </p:cTn>
      </p:par>
    </p:tnLst>
    <p:bldLst>
      <p:bldP spid="23" grpId="0" animBg="1"/>
      <p:bldP spid="23" grpId="1" animBg="1"/>
      <p:bldP spid="23" grpId="2"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p:bldP spid="9" grpId="1"/>
      <p:bldP spid="32" grpId="0" animBg="1"/>
      <p:bldP spid="32" grpId="1" animBg="1"/>
      <p:bldP spid="32" grpId="2" animBg="1"/>
      <p:bldP spid="32" grpId="3" animBg="1"/>
      <p:bldP spid="33" grpId="0" animBg="1"/>
      <p:bldP spid="33" grpId="1" animBg="1"/>
      <p:bldP spid="33" grpId="2" animBg="1"/>
      <p:bldP spid="34" grpId="0" animBg="1"/>
      <p:bldP spid="34" grpId="1" animBg="1"/>
      <p:bldP spid="34" grpId="2" animBg="1"/>
      <p:bldP spid="42" grpId="0" animBg="1"/>
      <p:bldP spid="42" grpId="1" animBg="1"/>
      <p:bldP spid="42" grpId="2" animBg="1"/>
      <p:bldP spid="42" grpId="3" animBg="1"/>
      <p:bldP spid="24" grpId="1" animBg="1"/>
      <p:bldP spid="24" grpId="2" animBg="1"/>
      <p:bldP spid="24" grpId="3" animBg="1"/>
      <p:bldP spid="25" grpId="0" animBg="1"/>
      <p:bldP spid="25" grpId="1" animBg="1"/>
      <p:bldP spid="25" grpId="2" animBg="1"/>
      <p:bldP spid="26" grpId="0" animBg="1"/>
      <p:bldP spid="26" grpId="1" animBg="1"/>
      <p:bldP spid="26" grpId="2" animBg="1"/>
      <p:bldP spid="27" grpId="1" animBg="1"/>
      <p:bldP spid="27" grpId="2" animBg="1"/>
      <p:bldP spid="27" grpId="3" animBg="1"/>
      <p:bldP spid="28" grpId="1" animBg="1"/>
      <p:bldP spid="28" grpId="2" animBg="1"/>
      <p:bldP spid="28" grpId="3" animBg="1"/>
      <p:bldP spid="29" grpId="0" animBg="1"/>
      <p:bldP spid="29" grpId="1" animBg="1"/>
      <p:bldP spid="29" grpId="2" animBg="1"/>
      <p:bldP spid="10" grpId="0" animBg="1"/>
      <p:bldP spid="10" grpId="1" animBg="1"/>
      <p:bldP spid="10" grpId="2" animBg="1"/>
      <p:bldP spid="46" grpId="0"/>
      <p:bldP spid="46" grpId="1"/>
      <p:bldP spid="2" grpId="0" animBg="1"/>
      <p:bldP spid="2" grpId="1" animBg="1"/>
      <p:bldP spid="2" grpId="2" animBg="1"/>
      <p:bldP spid="41" grpId="0" animBg="1"/>
      <p:bldP spid="41" grpId="1" animBg="1"/>
      <p:bldP spid="41" grpId="2" animBg="1"/>
      <p:bldP spid="43" grpId="0" animBg="1"/>
      <p:bldP spid="43" grpId="1" animBg="1"/>
      <p:bldP spid="43" grpId="2" animBg="1"/>
      <p:bldP spid="4" grpId="0" animBg="1"/>
      <p:bldP spid="4" grpId="1" animBg="1"/>
      <p:bldP spid="4" grpId="2" animBg="1"/>
      <p:bldP spid="44" grpId="0" animBg="1"/>
      <p:bldP spid="44" grpId="1" animBg="1"/>
      <p:bldP spid="44" grpId="2" animBg="1"/>
      <p:bldP spid="12" grpId="0" animBg="1"/>
      <p:bldP spid="12" grpId="1" animBg="1"/>
      <p:bldP spid="12" grpId="2" animBg="1"/>
      <p:bldP spid="45" grpId="0" animBg="1"/>
      <p:bldP spid="45" grpId="1" animBg="1"/>
      <p:bldP spid="45" grpId="2" animBg="1"/>
      <p:bldP spid="47" grpId="0" animBg="1"/>
      <p:bldP spid="47" grpId="1" animBg="1"/>
      <p:bldP spid="47"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3" grpId="0" animBg="1"/>
      <p:bldP spid="13" grpId="1" animBg="1"/>
      <p:bldP spid="13" grpId="2" animBg="1"/>
      <p:bldP spid="55" grpId="0" animBg="1"/>
      <p:bldP spid="55" grpId="1" animBg="1"/>
      <p:bldP spid="55" grpId="2" animBg="1"/>
      <p:bldP spid="56" grpId="0" animBg="1"/>
      <p:bldP spid="56" grpId="1" animBg="1"/>
      <p:bldP spid="56"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17" grpId="0" animBg="1"/>
      <p:bldP spid="17" grpId="1" animBg="1"/>
      <p:bldP spid="1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9" grpId="0" animBg="1"/>
      <p:bldP spid="79" grpId="1" animBg="1"/>
      <p:bldP spid="79" grpId="2" animBg="1"/>
      <p:bldP spid="91" grpId="0" animBg="1"/>
      <p:bldP spid="91" grpId="1" animBg="1"/>
      <p:bldP spid="91" grpId="2" animBg="1"/>
      <p:bldP spid="92" grpId="0" animBg="1"/>
      <p:bldP spid="92" grpId="1" animBg="1"/>
      <p:bldP spid="92" grpId="2" animBg="1"/>
      <p:bldP spid="93" grpId="0" animBg="1"/>
      <p:bldP spid="93" grpId="1" animBg="1"/>
      <p:bldP spid="93" grpId="2" animBg="1"/>
      <p:bldP spid="94" grpId="0" animBg="1"/>
      <p:bldP spid="94" grpId="1" animBg="1"/>
      <p:bldP spid="94" grpId="2" animBg="1"/>
      <p:bldP spid="95" grpId="0" animBg="1"/>
      <p:bldP spid="95" grpId="1" animBg="1"/>
      <p:bldP spid="95" grpId="2" animBg="1"/>
      <p:bldP spid="107" grpId="0" animBg="1"/>
      <p:bldP spid="107" grpId="1" animBg="1"/>
      <p:bldP spid="107"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28" grpId="0"/>
      <p:bldP spid="128" grpId="1"/>
      <p:bldP spid="129" grpId="0" animBg="1"/>
      <p:bldP spid="129" grpId="1" animBg="1"/>
      <p:bldP spid="129" grpId="2" animBg="1"/>
      <p:bldP spid="130" grpId="0" animBg="1"/>
      <p:bldP spid="130" grpId="1" animBg="1"/>
      <p:bldP spid="130" grpId="2" animBg="1"/>
      <p:bldP spid="134" grpId="0" animBg="1"/>
      <p:bldP spid="134" grpId="1" animBg="1"/>
      <p:bldP spid="134" grpId="2" animBg="1"/>
      <p:bldP spid="134" grpId="3" animBg="1"/>
      <p:bldP spid="140" grpId="0" animBg="1"/>
      <p:bldP spid="140" grpId="1" animBg="1"/>
      <p:bldP spid="140" grpId="2" animBg="1"/>
      <p:bldP spid="141" grpId="0" animBg="1"/>
      <p:bldP spid="141" grpId="1" animBg="1"/>
      <p:bldP spid="141" grpId="2" animBg="1"/>
      <p:bldP spid="142" grpId="0" animBg="1"/>
      <p:bldP spid="142" grpId="1" animBg="1"/>
      <p:bldP spid="142" grpId="2" animBg="1"/>
      <p:bldP spid="143" grpId="0" animBg="1"/>
      <p:bldP spid="143" grpId="1" animBg="1"/>
      <p:bldP spid="143" grpId="2" animBg="1"/>
      <p:bldP spid="144" grpId="0" animBg="1"/>
      <p:bldP spid="144" grpId="1" animBg="1"/>
      <p:bldP spid="144" grpId="2" animBg="1"/>
      <p:bldP spid="146" grpId="0" animBg="1"/>
      <p:bldP spid="146" grpId="1" animBg="1"/>
      <p:bldP spid="146" grpId="2" animBg="1"/>
      <p:bldP spid="147" grpId="0" animBg="1"/>
      <p:bldP spid="147" grpId="1" animBg="1"/>
      <p:bldP spid="147" grpId="2" animBg="1"/>
      <p:bldP spid="119" grpId="0" animBg="1"/>
      <p:bldP spid="119" grpId="1" animBg="1"/>
      <p:bldP spid="119" grpId="2" animBg="1"/>
      <p:bldP spid="120" grpId="0" animBg="1"/>
      <p:bldP spid="120" grpId="1" animBg="1"/>
      <p:bldP spid="120" grpId="2" animBg="1"/>
      <p:bldP spid="121" grpId="0" animBg="1"/>
      <p:bldP spid="121" grpId="1" animBg="1"/>
      <p:bldP spid="121" grpId="2" animBg="1"/>
      <p:bldP spid="122" grpId="0" animBg="1"/>
      <p:bldP spid="122" grpId="1" animBg="1"/>
      <p:bldP spid="122" grpId="2" animBg="1"/>
      <p:bldP spid="123" grpId="0" animBg="1"/>
      <p:bldP spid="123" grpId="1" animBg="1"/>
      <p:bldP spid="123" grpId="2" animBg="1"/>
      <p:bldP spid="124" grpId="0" animBg="1"/>
      <p:bldP spid="124" grpId="1" animBg="1"/>
      <p:bldP spid="124" grpId="2" animBg="1"/>
      <p:bldP spid="125" grpId="0" animBg="1"/>
      <p:bldP spid="125" grpId="1" animBg="1"/>
      <p:bldP spid="125" grpId="2" animBg="1"/>
      <p:bldP spid="151" grpId="0" animBg="1"/>
      <p:bldP spid="151" grpId="1" animBg="1"/>
      <p:bldP spid="151" grpId="2" animBg="1"/>
      <p:bldP spid="152" grpId="0" animBg="1"/>
      <p:bldP spid="152" grpId="1" animBg="1"/>
      <p:bldP spid="152" grpId="2" animBg="1"/>
      <p:bldP spid="153" grpId="0" animBg="1"/>
      <p:bldP spid="153" grpId="1" animBg="1"/>
      <p:bldP spid="153" grpId="2" animBg="1"/>
      <p:bldP spid="154" grpId="0" animBg="1"/>
      <p:bldP spid="154" grpId="1" animBg="1"/>
      <p:bldP spid="154" grpId="2" animBg="1"/>
      <p:bldP spid="155" grpId="0" animBg="1"/>
      <p:bldP spid="155" grpId="1" animBg="1"/>
      <p:bldP spid="155" grpId="2" animBg="1"/>
      <p:bldP spid="117" grpId="0" animBg="1"/>
      <p:bldP spid="117" grpId="1" animBg="1"/>
      <p:bldP spid="117" grpId="2" animBg="1"/>
      <p:bldP spid="165" grpId="0" animBg="1"/>
      <p:bldP spid="165" grpId="1" animBg="1"/>
      <p:bldP spid="165" grpId="2" animBg="1"/>
      <p:bldP spid="166" grpId="0" animBg="1"/>
      <p:bldP spid="166" grpId="1" animBg="1"/>
      <p:bldP spid="166" grpId="2" animBg="1"/>
      <p:bldP spid="37" grpId="0"/>
      <p:bldP spid="156" grpId="0" animBg="1"/>
      <p:bldP spid="157" grpId="0" animBg="1"/>
      <p:bldP spid="158" grpId="0" animBg="1"/>
      <p:bldP spid="159" grpId="0" animBg="1"/>
      <p:bldP spid="160" grpId="0" animBg="1"/>
      <p:bldP spid="161" grpId="0" animBg="1"/>
      <p:bldP spid="163" grpId="0" animBg="1"/>
      <p:bldP spid="1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rot="2452029">
            <a:off x="7689915" y="-2394159"/>
            <a:ext cx="18339048" cy="27456574"/>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TextBox 1"/>
          <p:cNvSpPr txBox="1"/>
          <p:nvPr/>
        </p:nvSpPr>
        <p:spPr>
          <a:xfrm>
            <a:off x="3919992" y="2312767"/>
            <a:ext cx="17830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静一静，好么？</a:t>
            </a:r>
            <a:endParaRPr lang="zh-CN" altLang="en-US" dirty="0">
              <a:latin typeface="微软雅黑" panose="020B0503020204020204" charset="-122"/>
              <a:ea typeface="微软雅黑" panose="020B0503020204020204" charset="-122"/>
            </a:endParaRPr>
          </a:p>
        </p:txBody>
      </p:sp>
      <p:sp>
        <p:nvSpPr>
          <p:cNvPr id="3" name="End1"/>
          <p:cNvSpPr/>
          <p:nvPr/>
        </p:nvSpPr>
        <p:spPr>
          <a:xfrm>
            <a:off x="4593125" y="149163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End3"/>
          <p:cNvSpPr/>
          <p:nvPr/>
        </p:nvSpPr>
        <p:spPr>
          <a:xfrm>
            <a:off x="6465341" y="2468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End5"/>
          <p:cNvSpPr/>
          <p:nvPr/>
        </p:nvSpPr>
        <p:spPr>
          <a:xfrm>
            <a:off x="4593125" y="343585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End7"/>
          <p:cNvSpPr/>
          <p:nvPr/>
        </p:nvSpPr>
        <p:spPr>
          <a:xfrm>
            <a:off x="2792933" y="24601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End2"/>
          <p:cNvSpPr/>
          <p:nvPr/>
        </p:nvSpPr>
        <p:spPr>
          <a:xfrm>
            <a:off x="5601245" y="195276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nd8"/>
          <p:cNvSpPr/>
          <p:nvPr/>
        </p:nvSpPr>
        <p:spPr>
          <a:xfrm>
            <a:off x="3657029" y="195276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End4"/>
          <p:cNvSpPr/>
          <p:nvPr/>
        </p:nvSpPr>
        <p:spPr>
          <a:xfrm>
            <a:off x="5601237" y="296596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End6"/>
          <p:cNvSpPr/>
          <p:nvPr/>
        </p:nvSpPr>
        <p:spPr>
          <a:xfrm>
            <a:off x="3657029" y="296596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79587" y="26749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1"/>
          <p:cNvSpPr/>
          <p:nvPr/>
        </p:nvSpPr>
        <p:spPr>
          <a:xfrm>
            <a:off x="4539125" y="2414055"/>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
          <p:cNvSpPr/>
          <p:nvPr/>
        </p:nvSpPr>
        <p:spPr>
          <a:xfrm>
            <a:off x="4557125" y="2424163"/>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3"/>
          <p:cNvSpPr/>
          <p:nvPr/>
        </p:nvSpPr>
        <p:spPr>
          <a:xfrm>
            <a:off x="4557125" y="2432055"/>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4"/>
          <p:cNvSpPr/>
          <p:nvPr/>
        </p:nvSpPr>
        <p:spPr>
          <a:xfrm>
            <a:off x="4564075" y="2458560"/>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5"/>
          <p:cNvSpPr/>
          <p:nvPr/>
        </p:nvSpPr>
        <p:spPr>
          <a:xfrm>
            <a:off x="4575125" y="2455430"/>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6"/>
          <p:cNvSpPr/>
          <p:nvPr/>
        </p:nvSpPr>
        <p:spPr>
          <a:xfrm>
            <a:off x="4580912" y="2460222"/>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7"/>
          <p:cNvSpPr/>
          <p:nvPr/>
        </p:nvSpPr>
        <p:spPr>
          <a:xfrm>
            <a:off x="4593125" y="247825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8"/>
          <p:cNvSpPr/>
          <p:nvPr/>
        </p:nvSpPr>
        <p:spPr>
          <a:xfrm>
            <a:off x="4593125" y="2468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p:nvPr/>
        </p:nvSpPr>
        <p:spPr>
          <a:xfrm>
            <a:off x="4593125" y="247825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4320661" y="2225660"/>
            <a:ext cx="868680" cy="368300"/>
          </a:xfrm>
          <a:prstGeom prst="rect">
            <a:avLst/>
          </a:prstGeom>
          <a:noFill/>
        </p:spPr>
        <p:txBody>
          <a:bodyPr wrap="none" rtlCol="0">
            <a:spAutoFit/>
          </a:bodyPr>
          <a:lstStyle/>
          <a:p>
            <a:r>
              <a:rPr lang="zh-CN" altLang="zh-CN" dirty="0">
                <a:latin typeface="微软雅黑" panose="020B0503020204020204" charset="-122"/>
                <a:ea typeface="微软雅黑" panose="020B0503020204020204" charset="-122"/>
              </a:rPr>
              <a:t>跟着我</a:t>
            </a:r>
            <a:endParaRPr lang="zh-CN" altLang="zh-CN" dirty="0">
              <a:latin typeface="微软雅黑" panose="020B0503020204020204" charset="-122"/>
              <a:ea typeface="微软雅黑" panose="020B0503020204020204" charset="-122"/>
            </a:endParaRPr>
          </a:p>
        </p:txBody>
      </p:sp>
      <p:sp>
        <p:nvSpPr>
          <p:cNvPr id="34" name="矩形 33"/>
          <p:cNvSpPr/>
          <p:nvPr/>
        </p:nvSpPr>
        <p:spPr>
          <a:xfrm>
            <a:off x="-1322387" y="103443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142599" y="1961629"/>
            <a:ext cx="13258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我们一起，</a:t>
            </a:r>
            <a:endParaRPr lang="zh-CN" altLang="en-US" dirty="0">
              <a:latin typeface="微软雅黑" panose="020B0503020204020204" charset="-122"/>
              <a:ea typeface="微软雅黑" panose="020B0503020204020204" charset="-122"/>
            </a:endParaRPr>
          </a:p>
        </p:txBody>
      </p:sp>
      <p:sp>
        <p:nvSpPr>
          <p:cNvPr id="36" name="27"/>
          <p:cNvSpPr/>
          <p:nvPr/>
        </p:nvSpPr>
        <p:spPr>
          <a:xfrm>
            <a:off x="3986213" y="1438175"/>
            <a:ext cx="512221" cy="516791"/>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7" name="20"/>
          <p:cNvSpPr/>
          <p:nvPr/>
        </p:nvSpPr>
        <p:spPr>
          <a:xfrm>
            <a:off x="4491037" y="1680370"/>
            <a:ext cx="292082" cy="29208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10"/>
          <p:cNvSpPr/>
          <p:nvPr/>
        </p:nvSpPr>
        <p:spPr>
          <a:xfrm>
            <a:off x="4924425" y="1631182"/>
            <a:ext cx="328613" cy="328547"/>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2"/>
          <p:cNvSpPr/>
          <p:nvPr/>
        </p:nvSpPr>
        <p:spPr>
          <a:xfrm>
            <a:off x="5475944" y="1726432"/>
            <a:ext cx="257408" cy="25711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34"/>
          <p:cNvSpPr/>
          <p:nvPr/>
        </p:nvSpPr>
        <p:spPr>
          <a:xfrm>
            <a:off x="3527382" y="1273252"/>
            <a:ext cx="182606" cy="18239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32"/>
          <p:cNvSpPr/>
          <p:nvPr/>
        </p:nvSpPr>
        <p:spPr>
          <a:xfrm>
            <a:off x="3694863" y="1869308"/>
            <a:ext cx="95294" cy="951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28"/>
          <p:cNvSpPr/>
          <p:nvPr/>
        </p:nvSpPr>
        <p:spPr>
          <a:xfrm>
            <a:off x="3922669" y="1839957"/>
            <a:ext cx="125456" cy="12531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15"/>
          <p:cNvSpPr/>
          <p:nvPr/>
        </p:nvSpPr>
        <p:spPr>
          <a:xfrm>
            <a:off x="4775156" y="1801873"/>
            <a:ext cx="154032" cy="15385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1"/>
          <p:cNvSpPr/>
          <p:nvPr/>
        </p:nvSpPr>
        <p:spPr>
          <a:xfrm>
            <a:off x="5727657" y="1858997"/>
            <a:ext cx="106406" cy="1062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6"/>
          <p:cNvSpPr/>
          <p:nvPr/>
        </p:nvSpPr>
        <p:spPr>
          <a:xfrm>
            <a:off x="5222832" y="1863760"/>
            <a:ext cx="106406" cy="1062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21"/>
          <p:cNvSpPr/>
          <p:nvPr/>
        </p:nvSpPr>
        <p:spPr>
          <a:xfrm>
            <a:off x="4399424" y="1887498"/>
            <a:ext cx="91614" cy="91508"/>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31"/>
          <p:cNvSpPr/>
          <p:nvPr/>
        </p:nvSpPr>
        <p:spPr>
          <a:xfrm>
            <a:off x="3828111" y="1887498"/>
            <a:ext cx="91614" cy="91508"/>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4"/>
          <p:cNvSpPr/>
          <p:nvPr/>
        </p:nvSpPr>
        <p:spPr>
          <a:xfrm>
            <a:off x="5418794" y="1889880"/>
            <a:ext cx="72000" cy="72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5"/>
          <p:cNvSpPr/>
          <p:nvPr/>
        </p:nvSpPr>
        <p:spPr>
          <a:xfrm>
            <a:off x="5340276" y="1897717"/>
            <a:ext cx="72000" cy="72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3527382" y="2281364"/>
            <a:ext cx="2306681" cy="1078267"/>
            <a:chOff x="3527382" y="2218648"/>
            <a:chExt cx="2306681" cy="1078267"/>
          </a:xfrm>
        </p:grpSpPr>
        <p:sp>
          <p:nvSpPr>
            <p:cNvPr id="51" name="TextBox 50"/>
            <p:cNvSpPr txBox="1"/>
            <p:nvPr/>
          </p:nvSpPr>
          <p:spPr>
            <a:xfrm>
              <a:off x="4047984" y="2928615"/>
              <a:ext cx="13258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我们一起，</a:t>
              </a:r>
              <a:endParaRPr lang="zh-CN" altLang="en-US" dirty="0">
                <a:latin typeface="微软雅黑" panose="020B0503020204020204" charset="-122"/>
                <a:ea typeface="微软雅黑" panose="020B0503020204020204" charset="-122"/>
              </a:endParaRPr>
            </a:p>
          </p:txBody>
        </p:sp>
        <p:sp>
          <p:nvSpPr>
            <p:cNvPr id="52" name="椭圆 51"/>
            <p:cNvSpPr/>
            <p:nvPr/>
          </p:nvSpPr>
          <p:spPr>
            <a:xfrm>
              <a:off x="3986213" y="2383571"/>
              <a:ext cx="512221" cy="516791"/>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53" name="椭圆 52"/>
            <p:cNvSpPr/>
            <p:nvPr/>
          </p:nvSpPr>
          <p:spPr>
            <a:xfrm>
              <a:off x="4491037" y="2625766"/>
              <a:ext cx="292082" cy="29208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924425" y="2576578"/>
              <a:ext cx="328613" cy="328547"/>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475944" y="2671828"/>
              <a:ext cx="257408" cy="25711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27382" y="2218648"/>
              <a:ext cx="182606" cy="18239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694863" y="2814704"/>
              <a:ext cx="95294" cy="951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922669" y="2785353"/>
              <a:ext cx="125456" cy="12531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775156" y="2747269"/>
              <a:ext cx="154032" cy="15385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727657" y="2804393"/>
              <a:ext cx="106406" cy="1062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222832" y="2809156"/>
              <a:ext cx="106406" cy="10628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399424" y="2832894"/>
              <a:ext cx="91614" cy="91508"/>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828111" y="2832894"/>
              <a:ext cx="91614" cy="91508"/>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418794" y="2835276"/>
              <a:ext cx="72000" cy="72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340276" y="2843113"/>
              <a:ext cx="72000" cy="72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d111"/>
          <p:cNvSpPr/>
          <p:nvPr/>
        </p:nvSpPr>
        <p:spPr>
          <a:xfrm flipV="1">
            <a:off x="4953001" y="1439939"/>
            <a:ext cx="190500" cy="1905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d216"/>
          <p:cNvSpPr/>
          <p:nvPr/>
        </p:nvSpPr>
        <p:spPr>
          <a:xfrm flipV="1">
            <a:off x="4674078" y="1373342"/>
            <a:ext cx="245908" cy="245908"/>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d313"/>
          <p:cNvSpPr/>
          <p:nvPr/>
        </p:nvSpPr>
        <p:spPr>
          <a:xfrm flipV="1">
            <a:off x="4857748" y="1590675"/>
            <a:ext cx="111776" cy="11177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x114"/>
          <p:cNvSpPr/>
          <p:nvPr/>
        </p:nvSpPr>
        <p:spPr>
          <a:xfrm flipV="1">
            <a:off x="4775198" y="1695450"/>
            <a:ext cx="111776" cy="11177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x214"/>
          <p:cNvSpPr/>
          <p:nvPr/>
        </p:nvSpPr>
        <p:spPr>
          <a:xfrm flipV="1">
            <a:off x="4712343" y="1641329"/>
            <a:ext cx="85082" cy="8508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d419"/>
          <p:cNvSpPr/>
          <p:nvPr/>
        </p:nvSpPr>
        <p:spPr>
          <a:xfrm flipV="1">
            <a:off x="4513750" y="1518001"/>
            <a:ext cx="161574" cy="16157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z19"/>
          <p:cNvSpPr/>
          <p:nvPr/>
        </p:nvSpPr>
        <p:spPr>
          <a:xfrm flipV="1">
            <a:off x="5148144" y="1538104"/>
            <a:ext cx="119246" cy="11924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z27"/>
          <p:cNvSpPr/>
          <p:nvPr/>
        </p:nvSpPr>
        <p:spPr>
          <a:xfrm flipV="1">
            <a:off x="5268859" y="1560394"/>
            <a:ext cx="100066" cy="10006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d43"/>
          <p:cNvSpPr/>
          <p:nvPr/>
        </p:nvSpPr>
        <p:spPr>
          <a:xfrm flipV="1">
            <a:off x="5295171" y="1666875"/>
            <a:ext cx="203929" cy="203929"/>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d530"/>
          <p:cNvSpPr/>
          <p:nvPr/>
        </p:nvSpPr>
        <p:spPr>
          <a:xfrm flipV="1">
            <a:off x="3748495" y="1685951"/>
            <a:ext cx="203929" cy="203929"/>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d633"/>
          <p:cNvSpPr/>
          <p:nvPr/>
        </p:nvSpPr>
        <p:spPr>
          <a:xfrm flipV="1">
            <a:off x="3524250" y="1803399"/>
            <a:ext cx="180000" cy="18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x329"/>
          <p:cNvSpPr/>
          <p:nvPr/>
        </p:nvSpPr>
        <p:spPr>
          <a:xfrm flipV="1">
            <a:off x="3875699" y="1583348"/>
            <a:ext cx="112102" cy="11210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d525"/>
          <p:cNvSpPr/>
          <p:nvPr/>
        </p:nvSpPr>
        <p:spPr>
          <a:xfrm flipV="1">
            <a:off x="4320199" y="1291248"/>
            <a:ext cx="188302" cy="18830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z318"/>
          <p:cNvSpPr/>
          <p:nvPr/>
        </p:nvSpPr>
        <p:spPr>
          <a:xfrm flipV="1">
            <a:off x="4586899" y="1243623"/>
            <a:ext cx="162902" cy="16290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z412"/>
          <p:cNvSpPr/>
          <p:nvPr/>
        </p:nvSpPr>
        <p:spPr>
          <a:xfrm flipV="1">
            <a:off x="4891699" y="1288073"/>
            <a:ext cx="162902" cy="16290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z517"/>
          <p:cNvSpPr/>
          <p:nvPr/>
        </p:nvSpPr>
        <p:spPr>
          <a:xfrm flipV="1">
            <a:off x="4794250" y="1283201"/>
            <a:ext cx="88052" cy="8805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z622"/>
          <p:cNvSpPr/>
          <p:nvPr/>
        </p:nvSpPr>
        <p:spPr>
          <a:xfrm flipV="1">
            <a:off x="4492625" y="1403851"/>
            <a:ext cx="88052" cy="8805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x424"/>
          <p:cNvSpPr/>
          <p:nvPr/>
        </p:nvSpPr>
        <p:spPr>
          <a:xfrm flipV="1">
            <a:off x="4456112" y="1498676"/>
            <a:ext cx="73026" cy="7302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x23"/>
          <p:cNvSpPr/>
          <p:nvPr/>
        </p:nvSpPr>
        <p:spPr>
          <a:xfrm flipV="1">
            <a:off x="4593249" y="1449387"/>
            <a:ext cx="60326" cy="60326"/>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x66"/>
          <p:cNvSpPr/>
          <p:nvPr/>
        </p:nvSpPr>
        <p:spPr>
          <a:xfrm flipV="1">
            <a:off x="5400025" y="1596232"/>
            <a:ext cx="49212" cy="4921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x78"/>
          <p:cNvSpPr/>
          <p:nvPr/>
        </p:nvSpPr>
        <p:spPr>
          <a:xfrm flipV="1">
            <a:off x="5245959" y="1683960"/>
            <a:ext cx="49212" cy="4921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x826"/>
          <p:cNvSpPr/>
          <p:nvPr/>
        </p:nvSpPr>
        <p:spPr>
          <a:xfrm flipH="1" flipV="1">
            <a:off x="4414350" y="1473436"/>
            <a:ext cx="45720" cy="4572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TextBox 88"/>
          <p:cNvSpPr txBox="1"/>
          <p:nvPr/>
        </p:nvSpPr>
        <p:spPr>
          <a:xfrm>
            <a:off x="4531154" y="1959724"/>
            <a:ext cx="8686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去寻找</a:t>
            </a:r>
            <a:endParaRPr lang="zh-CN" altLang="en-US" dirty="0">
              <a:latin typeface="微软雅黑" panose="020B0503020204020204" charset="-122"/>
              <a:ea typeface="微软雅黑" panose="020B0503020204020204" charset="-122"/>
            </a:endParaRPr>
          </a:p>
        </p:txBody>
      </p:sp>
      <p:sp>
        <p:nvSpPr>
          <p:cNvPr id="90" name="矩形 89"/>
          <p:cNvSpPr/>
          <p:nvPr/>
        </p:nvSpPr>
        <p:spPr>
          <a:xfrm>
            <a:off x="5289691" y="1964804"/>
            <a:ext cx="695325" cy="368300"/>
          </a:xfrm>
          <a:prstGeom prst="rect">
            <a:avLst/>
          </a:prstGeom>
        </p:spPr>
        <p:txBody>
          <a:bodyPr wrap="none">
            <a:spAutoFit/>
          </a:bodyPr>
          <a:lstStyle/>
          <a:p>
            <a:r>
              <a:rPr lang="zh-CN" altLang="en-US" dirty="0">
                <a:latin typeface="微软雅黑" panose="020B0503020204020204" charset="-122"/>
                <a:ea typeface="微软雅黑" panose="020B0503020204020204" charset="-122"/>
              </a:rPr>
              <a:t>答案</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xit" presetSubtype="21" fill="hold" grpId="0" nodeType="afterEffect">
                                  <p:stCondLst>
                                    <p:cond delay="0"/>
                                  </p:stCondLst>
                                  <p:childTnLst>
                                    <p:animEffect transition="out" filter="barn(inVertical)">
                                      <p:cBhvr>
                                        <p:cTn id="10" dur="1000"/>
                                        <p:tgtEl>
                                          <p:spTgt spid="2"/>
                                        </p:tgtEl>
                                      </p:cBhvr>
                                    </p:animEffect>
                                    <p:set>
                                      <p:cBhvr>
                                        <p:cTn id="11" dur="1" fill="hold">
                                          <p:stCondLst>
                                            <p:cond delay="999"/>
                                          </p:stCondLst>
                                        </p:cTn>
                                        <p:tgtEl>
                                          <p:spTgt spid="2"/>
                                        </p:tgtEl>
                                        <p:attrNameLst>
                                          <p:attrName>style.visibility</p:attrName>
                                        </p:attrNameLst>
                                      </p:cBhvr>
                                      <p:to>
                                        <p:strVal val="hidden"/>
                                      </p:to>
                                    </p:set>
                                  </p:childTnLst>
                                </p:cTn>
                              </p:par>
                              <p:par>
                                <p:cTn id="12" presetID="53" presetClass="exit" presetSubtype="544" fill="hold" grpId="0" nodeType="withEffect">
                                  <p:stCondLst>
                                    <p:cond delay="0"/>
                                  </p:stCondLst>
                                  <p:childTnLst>
                                    <p:anim calcmode="lin" valueType="num">
                                      <p:cBhvr>
                                        <p:cTn id="13" dur="1000"/>
                                        <p:tgtEl>
                                          <p:spTgt spid="3"/>
                                        </p:tgtEl>
                                        <p:attrNameLst>
                                          <p:attrName>ppt_w</p:attrName>
                                        </p:attrNameLst>
                                      </p:cBhvr>
                                      <p:tavLst>
                                        <p:tav tm="0">
                                          <p:val>
                                            <p:strVal val="ppt_w"/>
                                          </p:val>
                                        </p:tav>
                                        <p:tav tm="100000">
                                          <p:val>
                                            <p:fltVal val="0"/>
                                          </p:val>
                                        </p:tav>
                                      </p:tavLst>
                                    </p:anim>
                                    <p:anim calcmode="lin" valueType="num">
                                      <p:cBhvr>
                                        <p:cTn id="14" dur="1000"/>
                                        <p:tgtEl>
                                          <p:spTgt spid="3"/>
                                        </p:tgtEl>
                                        <p:attrNameLst>
                                          <p:attrName>ppt_h</p:attrName>
                                        </p:attrNameLst>
                                      </p:cBhvr>
                                      <p:tavLst>
                                        <p:tav tm="0">
                                          <p:val>
                                            <p:strVal val="ppt_h"/>
                                          </p:val>
                                        </p:tav>
                                        <p:tav tm="100000">
                                          <p:val>
                                            <p:fltVal val="0"/>
                                          </p:val>
                                        </p:tav>
                                      </p:tavLst>
                                    </p:anim>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fltVal val="0.5"/>
                                          </p:val>
                                        </p:tav>
                                      </p:tavLst>
                                    </p:anim>
                                    <p:anim calcmode="lin" valueType="num">
                                      <p:cBhvr>
                                        <p:cTn id="17" dur="1000"/>
                                        <p:tgtEl>
                                          <p:spTgt spid="3"/>
                                        </p:tgtEl>
                                        <p:attrNameLst>
                                          <p:attrName>ppt_y</p:attrName>
                                        </p:attrNameLst>
                                      </p:cBhvr>
                                      <p:tavLst>
                                        <p:tav tm="0">
                                          <p:val>
                                            <p:strVal val="ppt_y"/>
                                          </p:val>
                                        </p:tav>
                                        <p:tav tm="100000">
                                          <p:val>
                                            <p:fltVal val="0.5"/>
                                          </p:val>
                                        </p:tav>
                                      </p:tavLst>
                                    </p:anim>
                                    <p:set>
                                      <p:cBhvr>
                                        <p:cTn id="18" dur="1" fill="hold">
                                          <p:stCondLst>
                                            <p:cond delay="999"/>
                                          </p:stCondLst>
                                        </p:cTn>
                                        <p:tgtEl>
                                          <p:spTgt spid="3"/>
                                        </p:tgtEl>
                                        <p:attrNameLst>
                                          <p:attrName>style.visibility</p:attrName>
                                        </p:attrNameLst>
                                      </p:cBhvr>
                                      <p:to>
                                        <p:strVal val="hidden"/>
                                      </p:to>
                                    </p:set>
                                  </p:childTnLst>
                                </p:cTn>
                              </p:par>
                              <p:par>
                                <p:cTn id="19" presetID="53" presetClass="exit" presetSubtype="544" fill="hold" grpId="0" nodeType="withEffect">
                                  <p:stCondLst>
                                    <p:cond delay="0"/>
                                  </p:stCondLst>
                                  <p:childTnLst>
                                    <p:anim calcmode="lin" valueType="num">
                                      <p:cBhvr>
                                        <p:cTn id="20" dur="1000"/>
                                        <p:tgtEl>
                                          <p:spTgt spid="7"/>
                                        </p:tgtEl>
                                        <p:attrNameLst>
                                          <p:attrName>ppt_w</p:attrName>
                                        </p:attrNameLst>
                                      </p:cBhvr>
                                      <p:tavLst>
                                        <p:tav tm="0">
                                          <p:val>
                                            <p:strVal val="ppt_w"/>
                                          </p:val>
                                        </p:tav>
                                        <p:tav tm="100000">
                                          <p:val>
                                            <p:fltVal val="0"/>
                                          </p:val>
                                        </p:tav>
                                      </p:tavLst>
                                    </p:anim>
                                    <p:anim calcmode="lin" valueType="num">
                                      <p:cBhvr>
                                        <p:cTn id="21" dur="1000"/>
                                        <p:tgtEl>
                                          <p:spTgt spid="7"/>
                                        </p:tgtEl>
                                        <p:attrNameLst>
                                          <p:attrName>ppt_h</p:attrName>
                                        </p:attrNameLst>
                                      </p:cBhvr>
                                      <p:tavLst>
                                        <p:tav tm="0">
                                          <p:val>
                                            <p:strVal val="ppt_h"/>
                                          </p:val>
                                        </p:tav>
                                        <p:tav tm="100000">
                                          <p:val>
                                            <p:fltVal val="0"/>
                                          </p:val>
                                        </p:tav>
                                      </p:tavLst>
                                    </p:anim>
                                    <p:animEffect transition="out" filter="fade">
                                      <p:cBhvr>
                                        <p:cTn id="22" dur="1000"/>
                                        <p:tgtEl>
                                          <p:spTgt spid="7"/>
                                        </p:tgtEl>
                                      </p:cBhvr>
                                    </p:animEffect>
                                    <p:anim calcmode="lin" valueType="num">
                                      <p:cBhvr>
                                        <p:cTn id="23" dur="1000"/>
                                        <p:tgtEl>
                                          <p:spTgt spid="7"/>
                                        </p:tgtEl>
                                        <p:attrNameLst>
                                          <p:attrName>ppt_x</p:attrName>
                                        </p:attrNameLst>
                                      </p:cBhvr>
                                      <p:tavLst>
                                        <p:tav tm="0">
                                          <p:val>
                                            <p:strVal val="ppt_x"/>
                                          </p:val>
                                        </p:tav>
                                        <p:tav tm="100000">
                                          <p:val>
                                            <p:fltVal val="0.5"/>
                                          </p:val>
                                        </p:tav>
                                      </p:tavLst>
                                    </p:anim>
                                    <p:anim calcmode="lin" valueType="num">
                                      <p:cBhvr>
                                        <p:cTn id="24" dur="1000"/>
                                        <p:tgtEl>
                                          <p:spTgt spid="7"/>
                                        </p:tgtEl>
                                        <p:attrNameLst>
                                          <p:attrName>ppt_y</p:attrName>
                                        </p:attrNameLst>
                                      </p:cBhvr>
                                      <p:tavLst>
                                        <p:tav tm="0">
                                          <p:val>
                                            <p:strVal val="ppt_y"/>
                                          </p:val>
                                        </p:tav>
                                        <p:tav tm="100000">
                                          <p:val>
                                            <p:fltVal val="0.5"/>
                                          </p:val>
                                        </p:tav>
                                      </p:tavLst>
                                    </p:anim>
                                    <p:set>
                                      <p:cBhvr>
                                        <p:cTn id="25" dur="1" fill="hold">
                                          <p:stCondLst>
                                            <p:cond delay="999"/>
                                          </p:stCondLst>
                                        </p:cTn>
                                        <p:tgtEl>
                                          <p:spTgt spid="7"/>
                                        </p:tgtEl>
                                        <p:attrNameLst>
                                          <p:attrName>style.visibility</p:attrName>
                                        </p:attrNameLst>
                                      </p:cBhvr>
                                      <p:to>
                                        <p:strVal val="hidden"/>
                                      </p:to>
                                    </p:set>
                                  </p:childTnLst>
                                </p:cTn>
                              </p:par>
                              <p:par>
                                <p:cTn id="26" presetID="53" presetClass="exit" presetSubtype="544" fill="hold" grpId="0" nodeType="withEffect">
                                  <p:stCondLst>
                                    <p:cond delay="0"/>
                                  </p:stCondLst>
                                  <p:childTnLst>
                                    <p:anim calcmode="lin" valueType="num">
                                      <p:cBhvr>
                                        <p:cTn id="27" dur="1000"/>
                                        <p:tgtEl>
                                          <p:spTgt spid="8"/>
                                        </p:tgtEl>
                                        <p:attrNameLst>
                                          <p:attrName>ppt_w</p:attrName>
                                        </p:attrNameLst>
                                      </p:cBhvr>
                                      <p:tavLst>
                                        <p:tav tm="0">
                                          <p:val>
                                            <p:strVal val="ppt_w"/>
                                          </p:val>
                                        </p:tav>
                                        <p:tav tm="100000">
                                          <p:val>
                                            <p:fltVal val="0"/>
                                          </p:val>
                                        </p:tav>
                                      </p:tavLst>
                                    </p:anim>
                                    <p:anim calcmode="lin" valueType="num">
                                      <p:cBhvr>
                                        <p:cTn id="28" dur="1000"/>
                                        <p:tgtEl>
                                          <p:spTgt spid="8"/>
                                        </p:tgtEl>
                                        <p:attrNameLst>
                                          <p:attrName>ppt_h</p:attrName>
                                        </p:attrNameLst>
                                      </p:cBhvr>
                                      <p:tavLst>
                                        <p:tav tm="0">
                                          <p:val>
                                            <p:strVal val="ppt_h"/>
                                          </p:val>
                                        </p:tav>
                                        <p:tav tm="100000">
                                          <p:val>
                                            <p:fltVal val="0"/>
                                          </p:val>
                                        </p:tav>
                                      </p:tavLst>
                                    </p:anim>
                                    <p:animEffect transition="out" filter="fade">
                                      <p:cBhvr>
                                        <p:cTn id="29" dur="1000"/>
                                        <p:tgtEl>
                                          <p:spTgt spid="8"/>
                                        </p:tgtEl>
                                      </p:cBhvr>
                                    </p:animEffect>
                                    <p:anim calcmode="lin" valueType="num">
                                      <p:cBhvr>
                                        <p:cTn id="30" dur="1000"/>
                                        <p:tgtEl>
                                          <p:spTgt spid="8"/>
                                        </p:tgtEl>
                                        <p:attrNameLst>
                                          <p:attrName>ppt_x</p:attrName>
                                        </p:attrNameLst>
                                      </p:cBhvr>
                                      <p:tavLst>
                                        <p:tav tm="0">
                                          <p:val>
                                            <p:strVal val="ppt_x"/>
                                          </p:val>
                                        </p:tav>
                                        <p:tav tm="100000">
                                          <p:val>
                                            <p:fltVal val="0.5"/>
                                          </p:val>
                                        </p:tav>
                                      </p:tavLst>
                                    </p:anim>
                                    <p:anim calcmode="lin" valueType="num">
                                      <p:cBhvr>
                                        <p:cTn id="31" dur="1000"/>
                                        <p:tgtEl>
                                          <p:spTgt spid="8"/>
                                        </p:tgtEl>
                                        <p:attrNameLst>
                                          <p:attrName>ppt_y</p:attrName>
                                        </p:attrNameLst>
                                      </p:cBhvr>
                                      <p:tavLst>
                                        <p:tav tm="0">
                                          <p:val>
                                            <p:strVal val="ppt_y"/>
                                          </p:val>
                                        </p:tav>
                                        <p:tav tm="100000">
                                          <p:val>
                                            <p:fltVal val="0.5"/>
                                          </p:val>
                                        </p:tav>
                                      </p:tavLst>
                                    </p:anim>
                                    <p:set>
                                      <p:cBhvr>
                                        <p:cTn id="32" dur="1" fill="hold">
                                          <p:stCondLst>
                                            <p:cond delay="999"/>
                                          </p:stCondLst>
                                        </p:cTn>
                                        <p:tgtEl>
                                          <p:spTgt spid="8"/>
                                        </p:tgtEl>
                                        <p:attrNameLst>
                                          <p:attrName>style.visibility</p:attrName>
                                        </p:attrNameLst>
                                      </p:cBhvr>
                                      <p:to>
                                        <p:strVal val="hidden"/>
                                      </p:to>
                                    </p:set>
                                  </p:childTnLst>
                                </p:cTn>
                              </p:par>
                              <p:par>
                                <p:cTn id="33" presetID="53" presetClass="exit" presetSubtype="544" fill="hold" grpId="0" nodeType="withEffect">
                                  <p:stCondLst>
                                    <p:cond delay="0"/>
                                  </p:stCondLst>
                                  <p:childTnLst>
                                    <p:anim calcmode="lin" valueType="num">
                                      <p:cBhvr>
                                        <p:cTn id="34" dur="1000"/>
                                        <p:tgtEl>
                                          <p:spTgt spid="6"/>
                                        </p:tgtEl>
                                        <p:attrNameLst>
                                          <p:attrName>ppt_w</p:attrName>
                                        </p:attrNameLst>
                                      </p:cBhvr>
                                      <p:tavLst>
                                        <p:tav tm="0">
                                          <p:val>
                                            <p:strVal val="ppt_w"/>
                                          </p:val>
                                        </p:tav>
                                        <p:tav tm="100000">
                                          <p:val>
                                            <p:fltVal val="0"/>
                                          </p:val>
                                        </p:tav>
                                      </p:tavLst>
                                    </p:anim>
                                    <p:anim calcmode="lin" valueType="num">
                                      <p:cBhvr>
                                        <p:cTn id="35" dur="1000"/>
                                        <p:tgtEl>
                                          <p:spTgt spid="6"/>
                                        </p:tgtEl>
                                        <p:attrNameLst>
                                          <p:attrName>ppt_h</p:attrName>
                                        </p:attrNameLst>
                                      </p:cBhvr>
                                      <p:tavLst>
                                        <p:tav tm="0">
                                          <p:val>
                                            <p:strVal val="ppt_h"/>
                                          </p:val>
                                        </p:tav>
                                        <p:tav tm="100000">
                                          <p:val>
                                            <p:fltVal val="0"/>
                                          </p:val>
                                        </p:tav>
                                      </p:tavLst>
                                    </p:anim>
                                    <p:animEffect transition="out" filter="fade">
                                      <p:cBhvr>
                                        <p:cTn id="36" dur="1000"/>
                                        <p:tgtEl>
                                          <p:spTgt spid="6"/>
                                        </p:tgtEl>
                                      </p:cBhvr>
                                    </p:animEffect>
                                    <p:anim calcmode="lin" valueType="num">
                                      <p:cBhvr>
                                        <p:cTn id="37" dur="1000"/>
                                        <p:tgtEl>
                                          <p:spTgt spid="6"/>
                                        </p:tgtEl>
                                        <p:attrNameLst>
                                          <p:attrName>ppt_x</p:attrName>
                                        </p:attrNameLst>
                                      </p:cBhvr>
                                      <p:tavLst>
                                        <p:tav tm="0">
                                          <p:val>
                                            <p:strVal val="ppt_x"/>
                                          </p:val>
                                        </p:tav>
                                        <p:tav tm="100000">
                                          <p:val>
                                            <p:fltVal val="0.5"/>
                                          </p:val>
                                        </p:tav>
                                      </p:tavLst>
                                    </p:anim>
                                    <p:anim calcmode="lin" valueType="num">
                                      <p:cBhvr>
                                        <p:cTn id="38" dur="1000"/>
                                        <p:tgtEl>
                                          <p:spTgt spid="6"/>
                                        </p:tgtEl>
                                        <p:attrNameLst>
                                          <p:attrName>ppt_y</p:attrName>
                                        </p:attrNameLst>
                                      </p:cBhvr>
                                      <p:tavLst>
                                        <p:tav tm="0">
                                          <p:val>
                                            <p:strVal val="ppt_y"/>
                                          </p:val>
                                        </p:tav>
                                        <p:tav tm="100000">
                                          <p:val>
                                            <p:fltVal val="0.5"/>
                                          </p:val>
                                        </p:tav>
                                      </p:tavLst>
                                    </p:anim>
                                    <p:set>
                                      <p:cBhvr>
                                        <p:cTn id="39" dur="1" fill="hold">
                                          <p:stCondLst>
                                            <p:cond delay="999"/>
                                          </p:stCondLst>
                                        </p:cTn>
                                        <p:tgtEl>
                                          <p:spTgt spid="6"/>
                                        </p:tgtEl>
                                        <p:attrNameLst>
                                          <p:attrName>style.visibility</p:attrName>
                                        </p:attrNameLst>
                                      </p:cBhvr>
                                      <p:to>
                                        <p:strVal val="hidden"/>
                                      </p:to>
                                    </p:set>
                                  </p:childTnLst>
                                </p:cTn>
                              </p:par>
                              <p:par>
                                <p:cTn id="40" presetID="53" presetClass="exit" presetSubtype="544" fill="hold" grpId="0" nodeType="withEffect">
                                  <p:stCondLst>
                                    <p:cond delay="0"/>
                                  </p:stCondLst>
                                  <p:childTnLst>
                                    <p:anim calcmode="lin" valueType="num">
                                      <p:cBhvr>
                                        <p:cTn id="41" dur="1000"/>
                                        <p:tgtEl>
                                          <p:spTgt spid="10"/>
                                        </p:tgtEl>
                                        <p:attrNameLst>
                                          <p:attrName>ppt_w</p:attrName>
                                        </p:attrNameLst>
                                      </p:cBhvr>
                                      <p:tavLst>
                                        <p:tav tm="0">
                                          <p:val>
                                            <p:strVal val="ppt_w"/>
                                          </p:val>
                                        </p:tav>
                                        <p:tav tm="100000">
                                          <p:val>
                                            <p:fltVal val="0"/>
                                          </p:val>
                                        </p:tav>
                                      </p:tavLst>
                                    </p:anim>
                                    <p:anim calcmode="lin" valueType="num">
                                      <p:cBhvr>
                                        <p:cTn id="42" dur="1000"/>
                                        <p:tgtEl>
                                          <p:spTgt spid="10"/>
                                        </p:tgtEl>
                                        <p:attrNameLst>
                                          <p:attrName>ppt_h</p:attrName>
                                        </p:attrNameLst>
                                      </p:cBhvr>
                                      <p:tavLst>
                                        <p:tav tm="0">
                                          <p:val>
                                            <p:strVal val="ppt_h"/>
                                          </p:val>
                                        </p:tav>
                                        <p:tav tm="100000">
                                          <p:val>
                                            <p:fltVal val="0"/>
                                          </p:val>
                                        </p:tav>
                                      </p:tavLst>
                                    </p:anim>
                                    <p:animEffect transition="out" filter="fade">
                                      <p:cBhvr>
                                        <p:cTn id="43" dur="1000"/>
                                        <p:tgtEl>
                                          <p:spTgt spid="10"/>
                                        </p:tgtEl>
                                      </p:cBhvr>
                                    </p:animEffect>
                                    <p:anim calcmode="lin" valueType="num">
                                      <p:cBhvr>
                                        <p:cTn id="44" dur="1000"/>
                                        <p:tgtEl>
                                          <p:spTgt spid="10"/>
                                        </p:tgtEl>
                                        <p:attrNameLst>
                                          <p:attrName>ppt_x</p:attrName>
                                        </p:attrNameLst>
                                      </p:cBhvr>
                                      <p:tavLst>
                                        <p:tav tm="0">
                                          <p:val>
                                            <p:strVal val="ppt_x"/>
                                          </p:val>
                                        </p:tav>
                                        <p:tav tm="100000">
                                          <p:val>
                                            <p:fltVal val="0.5"/>
                                          </p:val>
                                        </p:tav>
                                      </p:tavLst>
                                    </p:anim>
                                    <p:anim calcmode="lin" valueType="num">
                                      <p:cBhvr>
                                        <p:cTn id="45" dur="1000"/>
                                        <p:tgtEl>
                                          <p:spTgt spid="10"/>
                                        </p:tgtEl>
                                        <p:attrNameLst>
                                          <p:attrName>ppt_y</p:attrName>
                                        </p:attrNameLst>
                                      </p:cBhvr>
                                      <p:tavLst>
                                        <p:tav tm="0">
                                          <p:val>
                                            <p:strVal val="ppt_y"/>
                                          </p:val>
                                        </p:tav>
                                        <p:tav tm="100000">
                                          <p:val>
                                            <p:fltVal val="0.5"/>
                                          </p:val>
                                        </p:tav>
                                      </p:tavLst>
                                    </p:anim>
                                    <p:set>
                                      <p:cBhvr>
                                        <p:cTn id="46" dur="1" fill="hold">
                                          <p:stCondLst>
                                            <p:cond delay="999"/>
                                          </p:stCondLst>
                                        </p:cTn>
                                        <p:tgtEl>
                                          <p:spTgt spid="10"/>
                                        </p:tgtEl>
                                        <p:attrNameLst>
                                          <p:attrName>style.visibility</p:attrName>
                                        </p:attrNameLst>
                                      </p:cBhvr>
                                      <p:to>
                                        <p:strVal val="hidden"/>
                                      </p:to>
                                    </p:set>
                                  </p:childTnLst>
                                </p:cTn>
                              </p:par>
                              <p:par>
                                <p:cTn id="47" presetID="53" presetClass="exit" presetSubtype="544" fill="hold" grpId="0" nodeType="withEffect">
                                  <p:stCondLst>
                                    <p:cond delay="0"/>
                                  </p:stCondLst>
                                  <p:childTnLst>
                                    <p:anim calcmode="lin" valueType="num">
                                      <p:cBhvr>
                                        <p:cTn id="48" dur="1000"/>
                                        <p:tgtEl>
                                          <p:spTgt spid="4"/>
                                        </p:tgtEl>
                                        <p:attrNameLst>
                                          <p:attrName>ppt_w</p:attrName>
                                        </p:attrNameLst>
                                      </p:cBhvr>
                                      <p:tavLst>
                                        <p:tav tm="0">
                                          <p:val>
                                            <p:strVal val="ppt_w"/>
                                          </p:val>
                                        </p:tav>
                                        <p:tav tm="100000">
                                          <p:val>
                                            <p:fltVal val="0"/>
                                          </p:val>
                                        </p:tav>
                                      </p:tavLst>
                                    </p:anim>
                                    <p:anim calcmode="lin" valueType="num">
                                      <p:cBhvr>
                                        <p:cTn id="49" dur="1000"/>
                                        <p:tgtEl>
                                          <p:spTgt spid="4"/>
                                        </p:tgtEl>
                                        <p:attrNameLst>
                                          <p:attrName>ppt_h</p:attrName>
                                        </p:attrNameLst>
                                      </p:cBhvr>
                                      <p:tavLst>
                                        <p:tav tm="0">
                                          <p:val>
                                            <p:strVal val="ppt_h"/>
                                          </p:val>
                                        </p:tav>
                                        <p:tav tm="100000">
                                          <p:val>
                                            <p:fltVal val="0"/>
                                          </p:val>
                                        </p:tav>
                                      </p:tavLst>
                                    </p:anim>
                                    <p:animEffect transition="out" filter="fade">
                                      <p:cBhvr>
                                        <p:cTn id="50" dur="1000"/>
                                        <p:tgtEl>
                                          <p:spTgt spid="4"/>
                                        </p:tgtEl>
                                      </p:cBhvr>
                                    </p:animEffect>
                                    <p:anim calcmode="lin" valueType="num">
                                      <p:cBhvr>
                                        <p:cTn id="51" dur="1000"/>
                                        <p:tgtEl>
                                          <p:spTgt spid="4"/>
                                        </p:tgtEl>
                                        <p:attrNameLst>
                                          <p:attrName>ppt_x</p:attrName>
                                        </p:attrNameLst>
                                      </p:cBhvr>
                                      <p:tavLst>
                                        <p:tav tm="0">
                                          <p:val>
                                            <p:strVal val="ppt_x"/>
                                          </p:val>
                                        </p:tav>
                                        <p:tav tm="100000">
                                          <p:val>
                                            <p:fltVal val="0.5"/>
                                          </p:val>
                                        </p:tav>
                                      </p:tavLst>
                                    </p:anim>
                                    <p:anim calcmode="lin" valueType="num">
                                      <p:cBhvr>
                                        <p:cTn id="52" dur="1000"/>
                                        <p:tgtEl>
                                          <p:spTgt spid="4"/>
                                        </p:tgtEl>
                                        <p:attrNameLst>
                                          <p:attrName>ppt_y</p:attrName>
                                        </p:attrNameLst>
                                      </p:cBhvr>
                                      <p:tavLst>
                                        <p:tav tm="0">
                                          <p:val>
                                            <p:strVal val="ppt_y"/>
                                          </p:val>
                                        </p:tav>
                                        <p:tav tm="100000">
                                          <p:val>
                                            <p:fltVal val="0.5"/>
                                          </p:val>
                                        </p:tav>
                                      </p:tavLst>
                                    </p:anim>
                                    <p:set>
                                      <p:cBhvr>
                                        <p:cTn id="53" dur="1" fill="hold">
                                          <p:stCondLst>
                                            <p:cond delay="999"/>
                                          </p:stCondLst>
                                        </p:cTn>
                                        <p:tgtEl>
                                          <p:spTgt spid="4"/>
                                        </p:tgtEl>
                                        <p:attrNameLst>
                                          <p:attrName>style.visibility</p:attrName>
                                        </p:attrNameLst>
                                      </p:cBhvr>
                                      <p:to>
                                        <p:strVal val="hidden"/>
                                      </p:to>
                                    </p:set>
                                  </p:childTnLst>
                                </p:cTn>
                              </p:par>
                              <p:par>
                                <p:cTn id="54" presetID="53" presetClass="exit" presetSubtype="544" fill="hold" grpId="0" nodeType="withEffect">
                                  <p:stCondLst>
                                    <p:cond delay="0"/>
                                  </p:stCondLst>
                                  <p:childTnLst>
                                    <p:anim calcmode="lin" valueType="num">
                                      <p:cBhvr>
                                        <p:cTn id="55" dur="1000"/>
                                        <p:tgtEl>
                                          <p:spTgt spid="9"/>
                                        </p:tgtEl>
                                        <p:attrNameLst>
                                          <p:attrName>ppt_w</p:attrName>
                                        </p:attrNameLst>
                                      </p:cBhvr>
                                      <p:tavLst>
                                        <p:tav tm="0">
                                          <p:val>
                                            <p:strVal val="ppt_w"/>
                                          </p:val>
                                        </p:tav>
                                        <p:tav tm="100000">
                                          <p:val>
                                            <p:fltVal val="0"/>
                                          </p:val>
                                        </p:tav>
                                      </p:tavLst>
                                    </p:anim>
                                    <p:anim calcmode="lin" valueType="num">
                                      <p:cBhvr>
                                        <p:cTn id="56" dur="1000"/>
                                        <p:tgtEl>
                                          <p:spTgt spid="9"/>
                                        </p:tgtEl>
                                        <p:attrNameLst>
                                          <p:attrName>ppt_h</p:attrName>
                                        </p:attrNameLst>
                                      </p:cBhvr>
                                      <p:tavLst>
                                        <p:tav tm="0">
                                          <p:val>
                                            <p:strVal val="ppt_h"/>
                                          </p:val>
                                        </p:tav>
                                        <p:tav tm="100000">
                                          <p:val>
                                            <p:fltVal val="0"/>
                                          </p:val>
                                        </p:tav>
                                      </p:tavLst>
                                    </p:anim>
                                    <p:animEffect transition="out" filter="fade">
                                      <p:cBhvr>
                                        <p:cTn id="57" dur="1000"/>
                                        <p:tgtEl>
                                          <p:spTgt spid="9"/>
                                        </p:tgtEl>
                                      </p:cBhvr>
                                    </p:animEffect>
                                    <p:anim calcmode="lin" valueType="num">
                                      <p:cBhvr>
                                        <p:cTn id="58" dur="1000"/>
                                        <p:tgtEl>
                                          <p:spTgt spid="9"/>
                                        </p:tgtEl>
                                        <p:attrNameLst>
                                          <p:attrName>ppt_x</p:attrName>
                                        </p:attrNameLst>
                                      </p:cBhvr>
                                      <p:tavLst>
                                        <p:tav tm="0">
                                          <p:val>
                                            <p:strVal val="ppt_x"/>
                                          </p:val>
                                        </p:tav>
                                        <p:tav tm="100000">
                                          <p:val>
                                            <p:fltVal val="0.5"/>
                                          </p:val>
                                        </p:tav>
                                      </p:tavLst>
                                    </p:anim>
                                    <p:anim calcmode="lin" valueType="num">
                                      <p:cBhvr>
                                        <p:cTn id="59" dur="1000"/>
                                        <p:tgtEl>
                                          <p:spTgt spid="9"/>
                                        </p:tgtEl>
                                        <p:attrNameLst>
                                          <p:attrName>ppt_y</p:attrName>
                                        </p:attrNameLst>
                                      </p:cBhvr>
                                      <p:tavLst>
                                        <p:tav tm="0">
                                          <p:val>
                                            <p:strVal val="ppt_y"/>
                                          </p:val>
                                        </p:tav>
                                        <p:tav tm="100000">
                                          <p:val>
                                            <p:fltVal val="0.5"/>
                                          </p:val>
                                        </p:tav>
                                      </p:tavLst>
                                    </p:anim>
                                    <p:set>
                                      <p:cBhvr>
                                        <p:cTn id="60" dur="1" fill="hold">
                                          <p:stCondLst>
                                            <p:cond delay="999"/>
                                          </p:stCondLst>
                                        </p:cTn>
                                        <p:tgtEl>
                                          <p:spTgt spid="9"/>
                                        </p:tgtEl>
                                        <p:attrNameLst>
                                          <p:attrName>style.visibility</p:attrName>
                                        </p:attrNameLst>
                                      </p:cBhvr>
                                      <p:to>
                                        <p:strVal val="hidden"/>
                                      </p:to>
                                    </p:set>
                                  </p:childTnLst>
                                </p:cTn>
                              </p:par>
                              <p:par>
                                <p:cTn id="61" presetID="53" presetClass="exit" presetSubtype="544" fill="hold" grpId="0" nodeType="withEffect">
                                  <p:stCondLst>
                                    <p:cond delay="0"/>
                                  </p:stCondLst>
                                  <p:childTnLst>
                                    <p:anim calcmode="lin" valueType="num">
                                      <p:cBhvr>
                                        <p:cTn id="62" dur="1000"/>
                                        <p:tgtEl>
                                          <p:spTgt spid="5"/>
                                        </p:tgtEl>
                                        <p:attrNameLst>
                                          <p:attrName>ppt_w</p:attrName>
                                        </p:attrNameLst>
                                      </p:cBhvr>
                                      <p:tavLst>
                                        <p:tav tm="0">
                                          <p:val>
                                            <p:strVal val="ppt_w"/>
                                          </p:val>
                                        </p:tav>
                                        <p:tav tm="100000">
                                          <p:val>
                                            <p:fltVal val="0"/>
                                          </p:val>
                                        </p:tav>
                                      </p:tavLst>
                                    </p:anim>
                                    <p:anim calcmode="lin" valueType="num">
                                      <p:cBhvr>
                                        <p:cTn id="63" dur="1000"/>
                                        <p:tgtEl>
                                          <p:spTgt spid="5"/>
                                        </p:tgtEl>
                                        <p:attrNameLst>
                                          <p:attrName>ppt_h</p:attrName>
                                        </p:attrNameLst>
                                      </p:cBhvr>
                                      <p:tavLst>
                                        <p:tav tm="0">
                                          <p:val>
                                            <p:strVal val="ppt_h"/>
                                          </p:val>
                                        </p:tav>
                                        <p:tav tm="100000">
                                          <p:val>
                                            <p:fltVal val="0"/>
                                          </p:val>
                                        </p:tav>
                                      </p:tavLst>
                                    </p:anim>
                                    <p:animEffect transition="out" filter="fade">
                                      <p:cBhvr>
                                        <p:cTn id="64" dur="1000"/>
                                        <p:tgtEl>
                                          <p:spTgt spid="5"/>
                                        </p:tgtEl>
                                      </p:cBhvr>
                                    </p:animEffect>
                                    <p:anim calcmode="lin" valueType="num">
                                      <p:cBhvr>
                                        <p:cTn id="65" dur="1000"/>
                                        <p:tgtEl>
                                          <p:spTgt spid="5"/>
                                        </p:tgtEl>
                                        <p:attrNameLst>
                                          <p:attrName>ppt_x</p:attrName>
                                        </p:attrNameLst>
                                      </p:cBhvr>
                                      <p:tavLst>
                                        <p:tav tm="0">
                                          <p:val>
                                            <p:strVal val="ppt_x"/>
                                          </p:val>
                                        </p:tav>
                                        <p:tav tm="100000">
                                          <p:val>
                                            <p:fltVal val="0.5"/>
                                          </p:val>
                                        </p:tav>
                                      </p:tavLst>
                                    </p:anim>
                                    <p:anim calcmode="lin" valueType="num">
                                      <p:cBhvr>
                                        <p:cTn id="66" dur="1000"/>
                                        <p:tgtEl>
                                          <p:spTgt spid="5"/>
                                        </p:tgtEl>
                                        <p:attrNameLst>
                                          <p:attrName>ppt_y</p:attrName>
                                        </p:attrNameLst>
                                      </p:cBhvr>
                                      <p:tavLst>
                                        <p:tav tm="0">
                                          <p:val>
                                            <p:strVal val="ppt_y"/>
                                          </p:val>
                                        </p:tav>
                                        <p:tav tm="100000">
                                          <p:val>
                                            <p:fltVal val="0.5"/>
                                          </p:val>
                                        </p:tav>
                                      </p:tavLst>
                                    </p:anim>
                                    <p:set>
                                      <p:cBhvr>
                                        <p:cTn id="67" dur="1" fill="hold">
                                          <p:stCondLst>
                                            <p:cond delay="999"/>
                                          </p:stCondLst>
                                        </p:cTn>
                                        <p:tgtEl>
                                          <p:spTgt spid="5"/>
                                        </p:tgtEl>
                                        <p:attrNameLst>
                                          <p:attrName>style.visibility</p:attrName>
                                        </p:attrNameLst>
                                      </p:cBhvr>
                                      <p:to>
                                        <p:strVal val="hidden"/>
                                      </p:to>
                                    </p:set>
                                  </p:childTnLst>
                                </p:cTn>
                              </p:par>
                              <p:par>
                                <p:cTn id="68" presetID="53" presetClass="entr" presetSubtype="16" fill="hold" grpId="0" nodeType="withEffect">
                                  <p:stCondLst>
                                    <p:cond delay="40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par>
                                <p:cTn id="73" presetID="64" presetClass="path" presetSubtype="0" accel="50000" decel="50000" fill="hold" grpId="1" nodeType="withEffect">
                                  <p:stCondLst>
                                    <p:cond delay="900"/>
                                  </p:stCondLst>
                                  <p:childTnLst>
                                    <p:animMotion origin="layout" path="M 0 5.12821E-7 L 0.03316 -0.28113 " pathEditMode="relative" rAng="0" ptsTypes="AA">
                                      <p:cBhvr>
                                        <p:cTn id="74" dur="3000" fill="hold"/>
                                        <p:tgtEl>
                                          <p:spTgt spid="14"/>
                                        </p:tgtEl>
                                        <p:attrNameLst>
                                          <p:attrName>ppt_x</p:attrName>
                                          <p:attrName>ppt_y</p:attrName>
                                        </p:attrNameLst>
                                      </p:cBhvr>
                                      <p:rCtr x="1649" y="-14056"/>
                                    </p:animMotion>
                                  </p:childTnLst>
                                </p:cTn>
                              </p:par>
                              <p:par>
                                <p:cTn id="75" presetID="42" presetClass="path" presetSubtype="0" repeatCount="2000" accel="33300" decel="66600" autoRev="1" fill="hold" grpId="2" nodeType="withEffect">
                                  <p:stCondLst>
                                    <p:cond delay="3600"/>
                                  </p:stCondLst>
                                  <p:childTnLst>
                                    <p:animMotion origin="layout" path="M 0.033160 -0.281170 L 0.033330 -0.223770 " pathEditMode="fixed" rAng="0" ptsTypes="AA">
                                      <p:cBhvr>
                                        <p:cTn id="76" dur="800" fill="hold"/>
                                        <p:tgtEl>
                                          <p:spTgt spid="14"/>
                                        </p:tgtEl>
                                        <p:attrNameLst>
                                          <p:attrName>ppt_x</p:attrName>
                                          <p:attrName>ppt_y</p:attrName>
                                        </p:attrNameLst>
                                      </p:cBhvr>
                                      <p:rCtr x="0" y="29"/>
                                    </p:animMotion>
                                  </p:childTnLst>
                                </p:cTn>
                              </p:par>
                              <p:par>
                                <p:cTn id="77" presetID="6" presetClass="emph" presetSubtype="0" repeatCount="2000" accel="33700" decel="66200" autoRev="1" fill="hold" grpId="5" nodeType="withEffect">
                                  <p:stCondLst>
                                    <p:cond delay="3600"/>
                                  </p:stCondLst>
                                  <p:childTnLst>
                                    <p:animScale>
                                      <p:cBhvr>
                                        <p:cTn id="78" dur="800" fill="hold"/>
                                        <p:tgtEl>
                                          <p:spTgt spid="14"/>
                                        </p:tgtEl>
                                      </p:cBhvr>
                                      <p:by x="100000" y="80000"/>
                                    </p:animScale>
                                  </p:childTnLst>
                                </p:cTn>
                              </p:par>
                              <p:par>
                                <p:cTn id="79" presetID="53" presetClass="entr" presetSubtype="16" fill="hold" grpId="0" nodeType="withEffect">
                                  <p:stCondLst>
                                    <p:cond delay="500"/>
                                  </p:stCondLst>
                                  <p:childTnLst>
                                    <p:set>
                                      <p:cBhvr>
                                        <p:cTn id="80" dur="1" fill="hold">
                                          <p:stCondLst>
                                            <p:cond delay="0"/>
                                          </p:stCondLst>
                                        </p:cTn>
                                        <p:tgtEl>
                                          <p:spTgt spid="25"/>
                                        </p:tgtEl>
                                        <p:attrNameLst>
                                          <p:attrName>style.visibility</p:attrName>
                                        </p:attrNameLst>
                                      </p:cBhvr>
                                      <p:to>
                                        <p:strVal val="visible"/>
                                      </p:to>
                                    </p:set>
                                    <p:anim calcmode="lin" valueType="num">
                                      <p:cBhvr>
                                        <p:cTn id="81" dur="2000" fill="hold"/>
                                        <p:tgtEl>
                                          <p:spTgt spid="25"/>
                                        </p:tgtEl>
                                        <p:attrNameLst>
                                          <p:attrName>ppt_w</p:attrName>
                                        </p:attrNameLst>
                                      </p:cBhvr>
                                      <p:tavLst>
                                        <p:tav tm="0">
                                          <p:val>
                                            <p:fltVal val="0"/>
                                          </p:val>
                                        </p:tav>
                                        <p:tav tm="100000">
                                          <p:val>
                                            <p:strVal val="#ppt_w"/>
                                          </p:val>
                                        </p:tav>
                                      </p:tavLst>
                                    </p:anim>
                                    <p:anim calcmode="lin" valueType="num">
                                      <p:cBhvr>
                                        <p:cTn id="82" dur="2000" fill="hold"/>
                                        <p:tgtEl>
                                          <p:spTgt spid="25"/>
                                        </p:tgtEl>
                                        <p:attrNameLst>
                                          <p:attrName>ppt_h</p:attrName>
                                        </p:attrNameLst>
                                      </p:cBhvr>
                                      <p:tavLst>
                                        <p:tav tm="0">
                                          <p:val>
                                            <p:fltVal val="0"/>
                                          </p:val>
                                        </p:tav>
                                        <p:tav tm="100000">
                                          <p:val>
                                            <p:strVal val="#ppt_h"/>
                                          </p:val>
                                        </p:tav>
                                      </p:tavLst>
                                    </p:anim>
                                    <p:animEffect transition="in" filter="fade">
                                      <p:cBhvr>
                                        <p:cTn id="83" dur="2000"/>
                                        <p:tgtEl>
                                          <p:spTgt spid="25"/>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26"/>
                                        </p:tgtEl>
                                        <p:attrNameLst>
                                          <p:attrName>style.visibility</p:attrName>
                                        </p:attrNameLst>
                                      </p:cBhvr>
                                      <p:to>
                                        <p:strVal val="visible"/>
                                      </p:to>
                                    </p:set>
                                    <p:anim calcmode="lin" valueType="num">
                                      <p:cBhvr>
                                        <p:cTn id="86" dur="2000" fill="hold"/>
                                        <p:tgtEl>
                                          <p:spTgt spid="26"/>
                                        </p:tgtEl>
                                        <p:attrNameLst>
                                          <p:attrName>ppt_w</p:attrName>
                                        </p:attrNameLst>
                                      </p:cBhvr>
                                      <p:tavLst>
                                        <p:tav tm="0">
                                          <p:val>
                                            <p:fltVal val="0"/>
                                          </p:val>
                                        </p:tav>
                                        <p:tav tm="100000">
                                          <p:val>
                                            <p:strVal val="#ppt_w"/>
                                          </p:val>
                                        </p:tav>
                                      </p:tavLst>
                                    </p:anim>
                                    <p:anim calcmode="lin" valueType="num">
                                      <p:cBhvr>
                                        <p:cTn id="87" dur="2000" fill="hold"/>
                                        <p:tgtEl>
                                          <p:spTgt spid="26"/>
                                        </p:tgtEl>
                                        <p:attrNameLst>
                                          <p:attrName>ppt_h</p:attrName>
                                        </p:attrNameLst>
                                      </p:cBhvr>
                                      <p:tavLst>
                                        <p:tav tm="0">
                                          <p:val>
                                            <p:fltVal val="0"/>
                                          </p:val>
                                        </p:tav>
                                        <p:tav tm="100000">
                                          <p:val>
                                            <p:strVal val="#ppt_h"/>
                                          </p:val>
                                        </p:tav>
                                      </p:tavLst>
                                    </p:anim>
                                    <p:animEffect transition="in" filter="fade">
                                      <p:cBhvr>
                                        <p:cTn id="88" dur="2000"/>
                                        <p:tgtEl>
                                          <p:spTgt spid="26"/>
                                        </p:tgtEl>
                                      </p:cBhvr>
                                    </p:animEffect>
                                  </p:childTnLst>
                                </p:cTn>
                              </p:par>
                              <p:par>
                                <p:cTn id="89" presetID="64" presetClass="path" presetSubtype="0" accel="50000" decel="50000" fill="hold" grpId="1" nodeType="withEffect">
                                  <p:stCondLst>
                                    <p:cond delay="1000"/>
                                  </p:stCondLst>
                                  <p:childTnLst>
                                    <p:animMotion origin="layout" path="M -5.55556E-7 -1.11111E-6 L -0.06545 -0.1821 " pathEditMode="relative" rAng="0" ptsTypes="AA">
                                      <p:cBhvr>
                                        <p:cTn id="90" dur="3000" fill="hold"/>
                                        <p:tgtEl>
                                          <p:spTgt spid="25"/>
                                        </p:tgtEl>
                                        <p:attrNameLst>
                                          <p:attrName>ppt_x</p:attrName>
                                          <p:attrName>ppt_y</p:attrName>
                                        </p:attrNameLst>
                                      </p:cBhvr>
                                      <p:rCtr x="-3281" y="-9105"/>
                                    </p:animMotion>
                                  </p:childTnLst>
                                </p:cTn>
                              </p:par>
                              <p:par>
                                <p:cTn id="91" presetID="37" presetClass="path" presetSubtype="0" accel="50000" decel="50000" fill="hold" grpId="1" nodeType="withEffect">
                                  <p:stCondLst>
                                    <p:cond delay="1000"/>
                                  </p:stCondLst>
                                  <p:childTnLst>
                                    <p:animMotion origin="layout" path="M 0 1.60494E-6 L 0.04253 -0.04599 C 0.05156 -0.05617 0.06493 -0.06173 0.07882 -0.06173 C 0.09479 -0.06173 0.11875 -0.0358 0.13073 -0.01543 L 0.16458 0.04568 " pathEditMode="relative" rAng="0" ptsTypes="FffFF">
                                      <p:cBhvr>
                                        <p:cTn id="92" dur="3000" fill="hold"/>
                                        <p:tgtEl>
                                          <p:spTgt spid="26"/>
                                        </p:tgtEl>
                                        <p:attrNameLst>
                                          <p:attrName>ppt_x</p:attrName>
                                          <p:attrName>ppt_y</p:attrName>
                                        </p:attrNameLst>
                                      </p:cBhvr>
                                      <p:rCtr x="8229" y="-802"/>
                                    </p:animMotion>
                                  </p:childTnLst>
                                </p:cTn>
                              </p:par>
                              <p:par>
                                <p:cTn id="93" presetID="42" presetClass="path" presetSubtype="0" repeatCount="2000" accel="33300" decel="66600" autoRev="1" fill="hold" grpId="2" nodeType="withEffect">
                                  <p:stCondLst>
                                    <p:cond delay="3800"/>
                                  </p:stCondLst>
                                  <p:childTnLst>
                                    <p:animMotion origin="layout" path="M 0.164580 0.045680 L 0.165450 0.083950 " pathEditMode="fixed" rAng="0" ptsTypes="AA">
                                      <p:cBhvr>
                                        <p:cTn id="94" dur="800" fill="hold"/>
                                        <p:tgtEl>
                                          <p:spTgt spid="26"/>
                                        </p:tgtEl>
                                        <p:attrNameLst>
                                          <p:attrName>ppt_x</p:attrName>
                                          <p:attrName>ppt_y</p:attrName>
                                        </p:attrNameLst>
                                      </p:cBhvr>
                                      <p:rCtr x="0" y="19"/>
                                    </p:animMotion>
                                  </p:childTnLst>
                                </p:cTn>
                              </p:par>
                              <p:par>
                                <p:cTn id="95" presetID="42" presetClass="path" presetSubtype="0" repeatCount="2000" accel="33300" decel="66600" autoRev="1" fill="hold" grpId="2" nodeType="withEffect">
                                  <p:stCondLst>
                                    <p:cond delay="3800"/>
                                  </p:stCondLst>
                                  <p:childTnLst>
                                    <p:animMotion origin="layout" path="M -0.065450 -0.182100 L -0.065280 -0.153710 " pathEditMode="fixed" rAng="0" ptsTypes="AA">
                                      <p:cBhvr>
                                        <p:cTn id="96" dur="800" fill="hold"/>
                                        <p:tgtEl>
                                          <p:spTgt spid="25"/>
                                        </p:tgtEl>
                                        <p:attrNameLst>
                                          <p:attrName>ppt_x</p:attrName>
                                          <p:attrName>ppt_y</p:attrName>
                                        </p:attrNameLst>
                                      </p:cBhvr>
                                      <p:rCtr x="0" y="14"/>
                                    </p:animMotion>
                                  </p:childTnLst>
                                </p:cTn>
                              </p:par>
                              <p:par>
                                <p:cTn id="97" presetID="6" presetClass="emph" presetSubtype="0" repeatCount="2000" accel="33700" decel="66200" autoRev="1" fill="hold" grpId="5" nodeType="withEffect">
                                  <p:stCondLst>
                                    <p:cond delay="3800"/>
                                  </p:stCondLst>
                                  <p:childTnLst>
                                    <p:animScale>
                                      <p:cBhvr>
                                        <p:cTn id="98" dur="800" fill="hold"/>
                                        <p:tgtEl>
                                          <p:spTgt spid="25"/>
                                        </p:tgtEl>
                                      </p:cBhvr>
                                      <p:by x="100000" y="80000"/>
                                    </p:animScale>
                                  </p:childTnLst>
                                </p:cTn>
                              </p:par>
                              <p:par>
                                <p:cTn id="99" presetID="6" presetClass="emph" presetSubtype="0" repeatCount="2000" accel="33700" decel="66200" autoRev="1" fill="hold" grpId="5" nodeType="withEffect">
                                  <p:stCondLst>
                                    <p:cond delay="3800"/>
                                  </p:stCondLst>
                                  <p:childTnLst>
                                    <p:animScale>
                                      <p:cBhvr>
                                        <p:cTn id="100" dur="800" fill="hold"/>
                                        <p:tgtEl>
                                          <p:spTgt spid="26"/>
                                        </p:tgtEl>
                                      </p:cBhvr>
                                      <p:by x="100000" y="80000"/>
                                    </p:animScale>
                                  </p:childTnLst>
                                </p:cTn>
                              </p:par>
                              <p:par>
                                <p:cTn id="101" presetID="53" presetClass="entr" presetSubtype="16" fill="hold" grpId="0" nodeType="withEffect">
                                  <p:stCondLst>
                                    <p:cond delay="750"/>
                                  </p:stCondLst>
                                  <p:childTnLst>
                                    <p:set>
                                      <p:cBhvr>
                                        <p:cTn id="102" dur="1" fill="hold">
                                          <p:stCondLst>
                                            <p:cond delay="0"/>
                                          </p:stCondLst>
                                        </p:cTn>
                                        <p:tgtEl>
                                          <p:spTgt spid="27"/>
                                        </p:tgtEl>
                                        <p:attrNameLst>
                                          <p:attrName>style.visibility</p:attrName>
                                        </p:attrNameLst>
                                      </p:cBhvr>
                                      <p:to>
                                        <p:strVal val="visible"/>
                                      </p:to>
                                    </p:set>
                                    <p:anim calcmode="lin" valueType="num">
                                      <p:cBhvr>
                                        <p:cTn id="103" dur="2000" fill="hold"/>
                                        <p:tgtEl>
                                          <p:spTgt spid="27"/>
                                        </p:tgtEl>
                                        <p:attrNameLst>
                                          <p:attrName>ppt_w</p:attrName>
                                        </p:attrNameLst>
                                      </p:cBhvr>
                                      <p:tavLst>
                                        <p:tav tm="0">
                                          <p:val>
                                            <p:fltVal val="0"/>
                                          </p:val>
                                        </p:tav>
                                        <p:tav tm="100000">
                                          <p:val>
                                            <p:strVal val="#ppt_w"/>
                                          </p:val>
                                        </p:tav>
                                      </p:tavLst>
                                    </p:anim>
                                    <p:anim calcmode="lin" valueType="num">
                                      <p:cBhvr>
                                        <p:cTn id="104" dur="2000" fill="hold"/>
                                        <p:tgtEl>
                                          <p:spTgt spid="27"/>
                                        </p:tgtEl>
                                        <p:attrNameLst>
                                          <p:attrName>ppt_h</p:attrName>
                                        </p:attrNameLst>
                                      </p:cBhvr>
                                      <p:tavLst>
                                        <p:tav tm="0">
                                          <p:val>
                                            <p:fltVal val="0"/>
                                          </p:val>
                                        </p:tav>
                                        <p:tav tm="100000">
                                          <p:val>
                                            <p:strVal val="#ppt_h"/>
                                          </p:val>
                                        </p:tav>
                                      </p:tavLst>
                                    </p:anim>
                                    <p:animEffect transition="in" filter="fade">
                                      <p:cBhvr>
                                        <p:cTn id="105" dur="2000"/>
                                        <p:tgtEl>
                                          <p:spTgt spid="27"/>
                                        </p:tgtEl>
                                      </p:cBhvr>
                                    </p:animEffect>
                                  </p:childTnLst>
                                </p:cTn>
                              </p:par>
                              <p:par>
                                <p:cTn id="106" presetID="53" presetClass="entr" presetSubtype="16" fill="hold" grpId="0" nodeType="withEffect">
                                  <p:stCondLst>
                                    <p:cond delay="750"/>
                                  </p:stCondLst>
                                  <p:childTnLst>
                                    <p:set>
                                      <p:cBhvr>
                                        <p:cTn id="107" dur="1" fill="hold">
                                          <p:stCondLst>
                                            <p:cond delay="0"/>
                                          </p:stCondLst>
                                        </p:cTn>
                                        <p:tgtEl>
                                          <p:spTgt spid="28"/>
                                        </p:tgtEl>
                                        <p:attrNameLst>
                                          <p:attrName>style.visibility</p:attrName>
                                        </p:attrNameLst>
                                      </p:cBhvr>
                                      <p:to>
                                        <p:strVal val="visible"/>
                                      </p:to>
                                    </p:set>
                                    <p:anim calcmode="lin" valueType="num">
                                      <p:cBhvr>
                                        <p:cTn id="108" dur="2000" fill="hold"/>
                                        <p:tgtEl>
                                          <p:spTgt spid="28"/>
                                        </p:tgtEl>
                                        <p:attrNameLst>
                                          <p:attrName>ppt_w</p:attrName>
                                        </p:attrNameLst>
                                      </p:cBhvr>
                                      <p:tavLst>
                                        <p:tav tm="0">
                                          <p:val>
                                            <p:fltVal val="0"/>
                                          </p:val>
                                        </p:tav>
                                        <p:tav tm="100000">
                                          <p:val>
                                            <p:strVal val="#ppt_w"/>
                                          </p:val>
                                        </p:tav>
                                      </p:tavLst>
                                    </p:anim>
                                    <p:anim calcmode="lin" valueType="num">
                                      <p:cBhvr>
                                        <p:cTn id="109" dur="2000" fill="hold"/>
                                        <p:tgtEl>
                                          <p:spTgt spid="28"/>
                                        </p:tgtEl>
                                        <p:attrNameLst>
                                          <p:attrName>ppt_h</p:attrName>
                                        </p:attrNameLst>
                                      </p:cBhvr>
                                      <p:tavLst>
                                        <p:tav tm="0">
                                          <p:val>
                                            <p:fltVal val="0"/>
                                          </p:val>
                                        </p:tav>
                                        <p:tav tm="100000">
                                          <p:val>
                                            <p:strVal val="#ppt_h"/>
                                          </p:val>
                                        </p:tav>
                                      </p:tavLst>
                                    </p:anim>
                                    <p:animEffect transition="in" filter="fade">
                                      <p:cBhvr>
                                        <p:cTn id="110" dur="2000"/>
                                        <p:tgtEl>
                                          <p:spTgt spid="28"/>
                                        </p:tgtEl>
                                      </p:cBhvr>
                                    </p:animEffect>
                                  </p:childTnLst>
                                </p:cTn>
                              </p:par>
                              <p:par>
                                <p:cTn id="111" presetID="53" presetClass="entr" presetSubtype="16" fill="hold" grpId="0" nodeType="withEffect">
                                  <p:stCondLst>
                                    <p:cond delay="750"/>
                                  </p:stCondLst>
                                  <p:childTnLst>
                                    <p:set>
                                      <p:cBhvr>
                                        <p:cTn id="112" dur="1" fill="hold">
                                          <p:stCondLst>
                                            <p:cond delay="0"/>
                                          </p:stCondLst>
                                        </p:cTn>
                                        <p:tgtEl>
                                          <p:spTgt spid="29"/>
                                        </p:tgtEl>
                                        <p:attrNameLst>
                                          <p:attrName>style.visibility</p:attrName>
                                        </p:attrNameLst>
                                      </p:cBhvr>
                                      <p:to>
                                        <p:strVal val="visible"/>
                                      </p:to>
                                    </p:set>
                                    <p:anim calcmode="lin" valueType="num">
                                      <p:cBhvr>
                                        <p:cTn id="113" dur="2000" fill="hold"/>
                                        <p:tgtEl>
                                          <p:spTgt spid="29"/>
                                        </p:tgtEl>
                                        <p:attrNameLst>
                                          <p:attrName>ppt_w</p:attrName>
                                        </p:attrNameLst>
                                      </p:cBhvr>
                                      <p:tavLst>
                                        <p:tav tm="0">
                                          <p:val>
                                            <p:fltVal val="0"/>
                                          </p:val>
                                        </p:tav>
                                        <p:tav tm="100000">
                                          <p:val>
                                            <p:strVal val="#ppt_w"/>
                                          </p:val>
                                        </p:tav>
                                      </p:tavLst>
                                    </p:anim>
                                    <p:anim calcmode="lin" valueType="num">
                                      <p:cBhvr>
                                        <p:cTn id="114" dur="2000" fill="hold"/>
                                        <p:tgtEl>
                                          <p:spTgt spid="29"/>
                                        </p:tgtEl>
                                        <p:attrNameLst>
                                          <p:attrName>ppt_h</p:attrName>
                                        </p:attrNameLst>
                                      </p:cBhvr>
                                      <p:tavLst>
                                        <p:tav tm="0">
                                          <p:val>
                                            <p:fltVal val="0"/>
                                          </p:val>
                                        </p:tav>
                                        <p:tav tm="100000">
                                          <p:val>
                                            <p:strVal val="#ppt_h"/>
                                          </p:val>
                                        </p:tav>
                                      </p:tavLst>
                                    </p:anim>
                                    <p:animEffect transition="in" filter="fade">
                                      <p:cBhvr>
                                        <p:cTn id="115" dur="2000"/>
                                        <p:tgtEl>
                                          <p:spTgt spid="29"/>
                                        </p:tgtEl>
                                      </p:cBhvr>
                                    </p:animEffect>
                                  </p:childTnLst>
                                </p:cTn>
                              </p:par>
                              <p:par>
                                <p:cTn id="116" presetID="37" presetClass="path" presetSubtype="0" accel="50000" decel="50000" fill="hold" grpId="1" nodeType="withEffect">
                                  <p:stCondLst>
                                    <p:cond delay="1250"/>
                                  </p:stCondLst>
                                  <p:childTnLst>
                                    <p:animMotion origin="layout" path="M -4.72222E-6 0.00494 L -0.00625 -0.00926 C -0.02222 -0.03241 -0.01631 0.15432 -0.01232 0.19414 " pathEditMode="relative" rAng="0" ptsTypes="FfF">
                                      <p:cBhvr>
                                        <p:cTn id="117" dur="3000" fill="hold"/>
                                        <p:tgtEl>
                                          <p:spTgt spid="27"/>
                                        </p:tgtEl>
                                        <p:attrNameLst>
                                          <p:attrName>ppt_x</p:attrName>
                                          <p:attrName>ppt_y</p:attrName>
                                        </p:attrNameLst>
                                      </p:cBhvr>
                                      <p:rCtr x="-1111" y="7593"/>
                                    </p:animMotion>
                                  </p:childTnLst>
                                </p:cTn>
                              </p:par>
                              <p:par>
                                <p:cTn id="118" presetID="37" presetClass="path" presetSubtype="0" accel="50000" decel="50000" fill="hold" grpId="1" nodeType="withEffect">
                                  <p:stCondLst>
                                    <p:cond delay="1250"/>
                                  </p:stCondLst>
                                  <p:childTnLst>
                                    <p:animMotion origin="layout" path="M -2.5E-6 -1.23457E-7 L 0.00903 -0.02963 C 0.03455 -0.07994 0.02309 0.06204 0.02257 0.08086 " pathEditMode="relative" rAng="0" ptsTypes="FfF">
                                      <p:cBhvr>
                                        <p:cTn id="119" dur="3000" fill="hold"/>
                                        <p:tgtEl>
                                          <p:spTgt spid="28"/>
                                        </p:tgtEl>
                                        <p:attrNameLst>
                                          <p:attrName>ppt_x</p:attrName>
                                          <p:attrName>ppt_y</p:attrName>
                                        </p:attrNameLst>
                                      </p:cBhvr>
                                      <p:rCtr x="1719" y="31"/>
                                    </p:animMotion>
                                  </p:childTnLst>
                                </p:cTn>
                              </p:par>
                              <p:par>
                                <p:cTn id="120" presetID="42" presetClass="path" presetSubtype="0" accel="50000" decel="50000" fill="hold" grpId="1" nodeType="withEffect">
                                  <p:stCondLst>
                                    <p:cond delay="1250"/>
                                  </p:stCondLst>
                                  <p:childTnLst>
                                    <p:animMotion origin="layout" path="M -4.44444E-6 1.11111E-6 L -0.14079 -0.05895 " pathEditMode="relative" rAng="0" ptsTypes="AA">
                                      <p:cBhvr>
                                        <p:cTn id="121" dur="3000" fill="hold"/>
                                        <p:tgtEl>
                                          <p:spTgt spid="29"/>
                                        </p:tgtEl>
                                        <p:attrNameLst>
                                          <p:attrName>ppt_x</p:attrName>
                                          <p:attrName>ppt_y</p:attrName>
                                        </p:attrNameLst>
                                      </p:cBhvr>
                                      <p:rCtr x="-7049" y="-2963"/>
                                    </p:animMotion>
                                  </p:childTnLst>
                                </p:cTn>
                              </p:par>
                              <p:par>
                                <p:cTn id="122" presetID="42" presetClass="path" presetSubtype="0" repeatCount="2000" accel="33300" decel="66600" autoRev="1" fill="hold" grpId="2" nodeType="withEffect">
                                  <p:stCondLst>
                                    <p:cond delay="4000"/>
                                  </p:stCondLst>
                                  <p:childTnLst>
                                    <p:animMotion origin="layout" path="M -0.012320 0.194140 L -0.012320 0.219750 " pathEditMode="fixed" rAng="0" ptsTypes="AA">
                                      <p:cBhvr>
                                        <p:cTn id="123" dur="800" fill="hold"/>
                                        <p:tgtEl>
                                          <p:spTgt spid="27"/>
                                        </p:tgtEl>
                                        <p:attrNameLst>
                                          <p:attrName>ppt_x</p:attrName>
                                          <p:attrName>ppt_y</p:attrName>
                                        </p:attrNameLst>
                                      </p:cBhvr>
                                      <p:rCtr x="0" y="13"/>
                                    </p:animMotion>
                                  </p:childTnLst>
                                </p:cTn>
                              </p:par>
                              <p:par>
                                <p:cTn id="124" presetID="42" presetClass="path" presetSubtype="0" repeatCount="2000" accel="33300" decel="66600" autoRev="1" fill="hold" grpId="2" nodeType="withEffect">
                                  <p:stCondLst>
                                    <p:cond delay="4000"/>
                                  </p:stCondLst>
                                  <p:childTnLst>
                                    <p:animMotion origin="layout" path="M 0.022570 0.080870 L 0.023260 0.107410 " pathEditMode="fixed" rAng="0" ptsTypes="AA">
                                      <p:cBhvr>
                                        <p:cTn id="125" dur="800" fill="hold"/>
                                        <p:tgtEl>
                                          <p:spTgt spid="28"/>
                                        </p:tgtEl>
                                        <p:attrNameLst>
                                          <p:attrName>ppt_x</p:attrName>
                                          <p:attrName>ppt_y</p:attrName>
                                        </p:attrNameLst>
                                      </p:cBhvr>
                                      <p:rCtr x="0" y="13"/>
                                    </p:animMotion>
                                  </p:childTnLst>
                                </p:cTn>
                              </p:par>
                              <p:par>
                                <p:cTn id="126" presetID="42" presetClass="path" presetSubtype="0" repeatCount="2000" accel="33300" decel="66600" autoRev="1" fill="hold" grpId="2" nodeType="withEffect">
                                  <p:stCondLst>
                                    <p:cond delay="4000"/>
                                  </p:stCondLst>
                                  <p:childTnLst>
                                    <p:animMotion origin="layout" path="M -0.140790 -0.058950 L -0.140620 -0.017290 " pathEditMode="fixed" rAng="0" ptsTypes="AA">
                                      <p:cBhvr>
                                        <p:cTn id="127" dur="800" fill="hold"/>
                                        <p:tgtEl>
                                          <p:spTgt spid="29"/>
                                        </p:tgtEl>
                                        <p:attrNameLst>
                                          <p:attrName>ppt_x</p:attrName>
                                          <p:attrName>ppt_y</p:attrName>
                                        </p:attrNameLst>
                                      </p:cBhvr>
                                      <p:rCtr x="0" y="21"/>
                                    </p:animMotion>
                                  </p:childTnLst>
                                </p:cTn>
                              </p:par>
                              <p:par>
                                <p:cTn id="128" presetID="6" presetClass="emph" presetSubtype="0" repeatCount="2000" accel="33700" decel="66200" autoRev="1" fill="hold" grpId="5" nodeType="withEffect">
                                  <p:stCondLst>
                                    <p:cond delay="4000"/>
                                  </p:stCondLst>
                                  <p:childTnLst>
                                    <p:animScale>
                                      <p:cBhvr>
                                        <p:cTn id="129" dur="800" fill="hold"/>
                                        <p:tgtEl>
                                          <p:spTgt spid="27"/>
                                        </p:tgtEl>
                                      </p:cBhvr>
                                      <p:by x="100000" y="80000"/>
                                    </p:animScale>
                                  </p:childTnLst>
                                </p:cTn>
                              </p:par>
                              <p:par>
                                <p:cTn id="130" presetID="6" presetClass="emph" presetSubtype="0" repeatCount="2000" accel="33700" decel="66200" autoRev="1" fill="hold" grpId="5" nodeType="withEffect">
                                  <p:stCondLst>
                                    <p:cond delay="4000"/>
                                  </p:stCondLst>
                                  <p:childTnLst>
                                    <p:animScale>
                                      <p:cBhvr>
                                        <p:cTn id="131" dur="800" fill="hold"/>
                                        <p:tgtEl>
                                          <p:spTgt spid="28"/>
                                        </p:tgtEl>
                                      </p:cBhvr>
                                      <p:by x="100000" y="80000"/>
                                    </p:animScale>
                                  </p:childTnLst>
                                </p:cTn>
                              </p:par>
                              <p:par>
                                <p:cTn id="132" presetID="6" presetClass="emph" presetSubtype="0" repeatCount="2000" accel="33700" decel="66200" autoRev="1" fill="hold" grpId="5" nodeType="withEffect">
                                  <p:stCondLst>
                                    <p:cond delay="4000"/>
                                  </p:stCondLst>
                                  <p:childTnLst>
                                    <p:animScale>
                                      <p:cBhvr>
                                        <p:cTn id="133" dur="800" fill="hold"/>
                                        <p:tgtEl>
                                          <p:spTgt spid="29"/>
                                        </p:tgtEl>
                                      </p:cBhvr>
                                      <p:by x="100000" y="80000"/>
                                    </p:animScale>
                                  </p:childTnLst>
                                </p:cTn>
                              </p:par>
                              <p:par>
                                <p:cTn id="134" presetID="53" presetClass="entr" presetSubtype="16" fill="hold" grpId="0" nodeType="withEffect">
                                  <p:stCondLst>
                                    <p:cond delay="1000"/>
                                  </p:stCondLst>
                                  <p:childTnLst>
                                    <p:set>
                                      <p:cBhvr>
                                        <p:cTn id="135" dur="1" fill="hold">
                                          <p:stCondLst>
                                            <p:cond delay="0"/>
                                          </p:stCondLst>
                                        </p:cTn>
                                        <p:tgtEl>
                                          <p:spTgt spid="30"/>
                                        </p:tgtEl>
                                        <p:attrNameLst>
                                          <p:attrName>style.visibility</p:attrName>
                                        </p:attrNameLst>
                                      </p:cBhvr>
                                      <p:to>
                                        <p:strVal val="visible"/>
                                      </p:to>
                                    </p:set>
                                    <p:anim calcmode="lin" valueType="num">
                                      <p:cBhvr>
                                        <p:cTn id="136" dur="2000" fill="hold"/>
                                        <p:tgtEl>
                                          <p:spTgt spid="30"/>
                                        </p:tgtEl>
                                        <p:attrNameLst>
                                          <p:attrName>ppt_w</p:attrName>
                                        </p:attrNameLst>
                                      </p:cBhvr>
                                      <p:tavLst>
                                        <p:tav tm="0">
                                          <p:val>
                                            <p:fltVal val="0"/>
                                          </p:val>
                                        </p:tav>
                                        <p:tav tm="100000">
                                          <p:val>
                                            <p:strVal val="#ppt_w"/>
                                          </p:val>
                                        </p:tav>
                                      </p:tavLst>
                                    </p:anim>
                                    <p:anim calcmode="lin" valueType="num">
                                      <p:cBhvr>
                                        <p:cTn id="137" dur="2000" fill="hold"/>
                                        <p:tgtEl>
                                          <p:spTgt spid="30"/>
                                        </p:tgtEl>
                                        <p:attrNameLst>
                                          <p:attrName>ppt_h</p:attrName>
                                        </p:attrNameLst>
                                      </p:cBhvr>
                                      <p:tavLst>
                                        <p:tav tm="0">
                                          <p:val>
                                            <p:fltVal val="0"/>
                                          </p:val>
                                        </p:tav>
                                        <p:tav tm="100000">
                                          <p:val>
                                            <p:strVal val="#ppt_h"/>
                                          </p:val>
                                        </p:tav>
                                      </p:tavLst>
                                    </p:anim>
                                    <p:animEffect transition="in" filter="fade">
                                      <p:cBhvr>
                                        <p:cTn id="138" dur="2000"/>
                                        <p:tgtEl>
                                          <p:spTgt spid="30"/>
                                        </p:tgtEl>
                                      </p:cBhvr>
                                    </p:animEffect>
                                  </p:childTnLst>
                                </p:cTn>
                              </p:par>
                              <p:par>
                                <p:cTn id="139" presetID="53" presetClass="entr" presetSubtype="16" fill="hold" grpId="0" nodeType="withEffect">
                                  <p:stCondLst>
                                    <p:cond delay="100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2000" fill="hold"/>
                                        <p:tgtEl>
                                          <p:spTgt spid="31"/>
                                        </p:tgtEl>
                                        <p:attrNameLst>
                                          <p:attrName>ppt_w</p:attrName>
                                        </p:attrNameLst>
                                      </p:cBhvr>
                                      <p:tavLst>
                                        <p:tav tm="0">
                                          <p:val>
                                            <p:fltVal val="0"/>
                                          </p:val>
                                        </p:tav>
                                        <p:tav tm="100000">
                                          <p:val>
                                            <p:strVal val="#ppt_w"/>
                                          </p:val>
                                        </p:tav>
                                      </p:tavLst>
                                    </p:anim>
                                    <p:anim calcmode="lin" valueType="num">
                                      <p:cBhvr>
                                        <p:cTn id="142" dur="2000" fill="hold"/>
                                        <p:tgtEl>
                                          <p:spTgt spid="31"/>
                                        </p:tgtEl>
                                        <p:attrNameLst>
                                          <p:attrName>ppt_h</p:attrName>
                                        </p:attrNameLst>
                                      </p:cBhvr>
                                      <p:tavLst>
                                        <p:tav tm="0">
                                          <p:val>
                                            <p:fltVal val="0"/>
                                          </p:val>
                                        </p:tav>
                                        <p:tav tm="100000">
                                          <p:val>
                                            <p:strVal val="#ppt_h"/>
                                          </p:val>
                                        </p:tav>
                                      </p:tavLst>
                                    </p:anim>
                                    <p:animEffect transition="in" filter="fade">
                                      <p:cBhvr>
                                        <p:cTn id="143" dur="2000"/>
                                        <p:tgtEl>
                                          <p:spTgt spid="31"/>
                                        </p:tgtEl>
                                      </p:cBhvr>
                                    </p:animEffect>
                                  </p:childTnLst>
                                </p:cTn>
                              </p:par>
                              <p:par>
                                <p:cTn id="144" presetID="53" presetClass="entr" presetSubtype="16" fill="hold" grpId="0" nodeType="withEffect">
                                  <p:stCondLst>
                                    <p:cond delay="1000"/>
                                  </p:stCondLst>
                                  <p:childTnLst>
                                    <p:set>
                                      <p:cBhvr>
                                        <p:cTn id="145" dur="1" fill="hold">
                                          <p:stCondLst>
                                            <p:cond delay="0"/>
                                          </p:stCondLst>
                                        </p:cTn>
                                        <p:tgtEl>
                                          <p:spTgt spid="32"/>
                                        </p:tgtEl>
                                        <p:attrNameLst>
                                          <p:attrName>style.visibility</p:attrName>
                                        </p:attrNameLst>
                                      </p:cBhvr>
                                      <p:to>
                                        <p:strVal val="visible"/>
                                      </p:to>
                                    </p:set>
                                    <p:anim calcmode="lin" valueType="num">
                                      <p:cBhvr>
                                        <p:cTn id="146" dur="2000" fill="hold"/>
                                        <p:tgtEl>
                                          <p:spTgt spid="32"/>
                                        </p:tgtEl>
                                        <p:attrNameLst>
                                          <p:attrName>ppt_w</p:attrName>
                                        </p:attrNameLst>
                                      </p:cBhvr>
                                      <p:tavLst>
                                        <p:tav tm="0">
                                          <p:val>
                                            <p:fltVal val="0"/>
                                          </p:val>
                                        </p:tav>
                                        <p:tav tm="100000">
                                          <p:val>
                                            <p:strVal val="#ppt_w"/>
                                          </p:val>
                                        </p:tav>
                                      </p:tavLst>
                                    </p:anim>
                                    <p:anim calcmode="lin" valueType="num">
                                      <p:cBhvr>
                                        <p:cTn id="147" dur="2000" fill="hold"/>
                                        <p:tgtEl>
                                          <p:spTgt spid="32"/>
                                        </p:tgtEl>
                                        <p:attrNameLst>
                                          <p:attrName>ppt_h</p:attrName>
                                        </p:attrNameLst>
                                      </p:cBhvr>
                                      <p:tavLst>
                                        <p:tav tm="0">
                                          <p:val>
                                            <p:fltVal val="0"/>
                                          </p:val>
                                        </p:tav>
                                        <p:tav tm="100000">
                                          <p:val>
                                            <p:strVal val="#ppt_h"/>
                                          </p:val>
                                        </p:tav>
                                      </p:tavLst>
                                    </p:anim>
                                    <p:animEffect transition="in" filter="fade">
                                      <p:cBhvr>
                                        <p:cTn id="148" dur="2000"/>
                                        <p:tgtEl>
                                          <p:spTgt spid="32"/>
                                        </p:tgtEl>
                                      </p:cBhvr>
                                    </p:animEffect>
                                  </p:childTnLst>
                                </p:cTn>
                              </p:par>
                              <p:par>
                                <p:cTn id="149" presetID="42" presetClass="path" presetSubtype="0" accel="50000" decel="50000" fill="hold" grpId="1" nodeType="withEffect">
                                  <p:stCondLst>
                                    <p:cond delay="1500"/>
                                  </p:stCondLst>
                                  <p:childTnLst>
                                    <p:animMotion origin="layout" path="M 0 -2.46914E-7 L 0.1408 -0.1179 " pathEditMode="relative" rAng="0" ptsTypes="AA">
                                      <p:cBhvr>
                                        <p:cTn id="150" dur="3000" fill="hold"/>
                                        <p:tgtEl>
                                          <p:spTgt spid="30"/>
                                        </p:tgtEl>
                                        <p:attrNameLst>
                                          <p:attrName>ppt_x</p:attrName>
                                          <p:attrName>ppt_y</p:attrName>
                                        </p:attrNameLst>
                                      </p:cBhvr>
                                      <p:rCtr x="7031" y="-5895"/>
                                    </p:animMotion>
                                  </p:childTnLst>
                                </p:cTn>
                              </p:par>
                              <p:par>
                                <p:cTn id="151" presetID="42" presetClass="path" presetSubtype="0" accel="50000" decel="50000" fill="hold" grpId="1" nodeType="withEffect">
                                  <p:stCondLst>
                                    <p:cond delay="1500"/>
                                  </p:stCondLst>
                                  <p:childTnLst>
                                    <p:animMotion origin="layout" path="M 0 1.60494E-6 L -0.01285 -0.11327 " pathEditMode="relative" rAng="0" ptsTypes="AA">
                                      <p:cBhvr>
                                        <p:cTn id="152" dur="3000" fill="hold"/>
                                        <p:tgtEl>
                                          <p:spTgt spid="31"/>
                                        </p:tgtEl>
                                        <p:attrNameLst>
                                          <p:attrName>ppt_x</p:attrName>
                                          <p:attrName>ppt_y</p:attrName>
                                        </p:attrNameLst>
                                      </p:cBhvr>
                                      <p:rCtr x="-642" y="-5679"/>
                                    </p:animMotion>
                                  </p:childTnLst>
                                </p:cTn>
                              </p:par>
                              <p:par>
                                <p:cTn id="153" presetID="42" presetClass="path" presetSubtype="0" accel="50000" decel="50000" fill="hold" grpId="1" nodeType="withEffect">
                                  <p:stCondLst>
                                    <p:cond delay="1500"/>
                                  </p:stCondLst>
                                  <p:childTnLst>
                                    <p:animMotion origin="layout" path="M 0 -2.46914E-7 L -0.05955 0.06698 " pathEditMode="relative" rAng="0" ptsTypes="AA">
                                      <p:cBhvr>
                                        <p:cTn id="154" dur="3000" fill="hold"/>
                                        <p:tgtEl>
                                          <p:spTgt spid="32"/>
                                        </p:tgtEl>
                                        <p:attrNameLst>
                                          <p:attrName>ppt_x</p:attrName>
                                          <p:attrName>ppt_y</p:attrName>
                                        </p:attrNameLst>
                                      </p:cBhvr>
                                      <p:rCtr x="-2986" y="3333"/>
                                    </p:animMotion>
                                  </p:childTnLst>
                                </p:cTn>
                              </p:par>
                              <p:par>
                                <p:cTn id="155" presetID="42" presetClass="path" presetSubtype="0" repeatCount="2000" accel="33300" decel="66600" autoRev="1" fill="hold" grpId="2" nodeType="withEffect">
                                  <p:stCondLst>
                                    <p:cond delay="4250"/>
                                  </p:stCondLst>
                                  <p:childTnLst>
                                    <p:animMotion origin="layout" path="M 0.1408 -0.1179 L 0.14132 -0.08086 " pathEditMode="relative" rAng="0" ptsTypes="AA">
                                      <p:cBhvr>
                                        <p:cTn id="156" dur="800" fill="hold"/>
                                        <p:tgtEl>
                                          <p:spTgt spid="30"/>
                                        </p:tgtEl>
                                        <p:attrNameLst>
                                          <p:attrName>ppt_x</p:attrName>
                                          <p:attrName>ppt_y</p:attrName>
                                        </p:attrNameLst>
                                      </p:cBhvr>
                                      <p:rCtr x="17" y="1852"/>
                                    </p:animMotion>
                                  </p:childTnLst>
                                </p:cTn>
                              </p:par>
                              <p:par>
                                <p:cTn id="157" presetID="42" presetClass="path" presetSubtype="0" repeatCount="2000" accel="33300" decel="66600" autoRev="1" fill="hold" grpId="2" nodeType="withEffect">
                                  <p:stCondLst>
                                    <p:cond delay="4250"/>
                                  </p:stCondLst>
                                  <p:childTnLst>
                                    <p:animMotion origin="layout" path="M -0.01285 -0.11327 L -0.0125 -0.09167 " pathEditMode="relative" rAng="0" ptsTypes="AA">
                                      <p:cBhvr>
                                        <p:cTn id="158" dur="800" fill="hold"/>
                                        <p:tgtEl>
                                          <p:spTgt spid="31"/>
                                        </p:tgtEl>
                                        <p:attrNameLst>
                                          <p:attrName>ppt_x</p:attrName>
                                          <p:attrName>ppt_y</p:attrName>
                                        </p:attrNameLst>
                                      </p:cBhvr>
                                      <p:rCtr x="17" y="1080"/>
                                    </p:animMotion>
                                  </p:childTnLst>
                                </p:cTn>
                              </p:par>
                              <p:par>
                                <p:cTn id="159" presetID="42" presetClass="path" presetSubtype="0" repeatCount="2000" accel="33300" decel="66600" autoRev="1" fill="hold" grpId="4" nodeType="withEffect">
                                  <p:stCondLst>
                                    <p:cond delay="4250"/>
                                  </p:stCondLst>
                                  <p:childTnLst>
                                    <p:animMotion origin="layout" path="M -0.05955 0.06698 L -0.05955 0.09043 " pathEditMode="relative" rAng="0" ptsTypes="AA">
                                      <p:cBhvr>
                                        <p:cTn id="160" dur="800" fill="hold"/>
                                        <p:tgtEl>
                                          <p:spTgt spid="32"/>
                                        </p:tgtEl>
                                        <p:attrNameLst>
                                          <p:attrName>ppt_x</p:attrName>
                                          <p:attrName>ppt_y</p:attrName>
                                        </p:attrNameLst>
                                      </p:cBhvr>
                                      <p:rCtr x="0" y="1173"/>
                                    </p:animMotion>
                                  </p:childTnLst>
                                </p:cTn>
                              </p:par>
                              <p:par>
                                <p:cTn id="161" presetID="6" presetClass="emph" presetSubtype="0" repeatCount="2000" accel="33700" decel="66200" autoRev="1" fill="hold" grpId="5" nodeType="withEffect">
                                  <p:stCondLst>
                                    <p:cond delay="4250"/>
                                  </p:stCondLst>
                                  <p:childTnLst>
                                    <p:animScale>
                                      <p:cBhvr>
                                        <p:cTn id="162" dur="800" fill="hold"/>
                                        <p:tgtEl>
                                          <p:spTgt spid="30"/>
                                        </p:tgtEl>
                                      </p:cBhvr>
                                      <p:by x="100000" y="80000"/>
                                    </p:animScale>
                                  </p:childTnLst>
                                </p:cTn>
                              </p:par>
                              <p:par>
                                <p:cTn id="163" presetID="6" presetClass="emph" presetSubtype="0" repeatCount="2000" accel="33700" decel="66200" autoRev="1" fill="hold" grpId="5" nodeType="withEffect">
                                  <p:stCondLst>
                                    <p:cond delay="4250"/>
                                  </p:stCondLst>
                                  <p:childTnLst>
                                    <p:animScale>
                                      <p:cBhvr>
                                        <p:cTn id="164" dur="800" fill="hold"/>
                                        <p:tgtEl>
                                          <p:spTgt spid="31"/>
                                        </p:tgtEl>
                                      </p:cBhvr>
                                      <p:by x="100000" y="80000"/>
                                    </p:animScale>
                                  </p:childTnLst>
                                </p:cTn>
                              </p:par>
                              <p:par>
                                <p:cTn id="165" presetID="6" presetClass="emph" presetSubtype="0" repeatCount="2000" accel="33700" decel="66200" autoRev="1" fill="hold" grpId="7" nodeType="withEffect">
                                  <p:stCondLst>
                                    <p:cond delay="4250"/>
                                  </p:stCondLst>
                                  <p:childTnLst>
                                    <p:animScale>
                                      <p:cBhvr>
                                        <p:cTn id="166" dur="800" fill="hold"/>
                                        <p:tgtEl>
                                          <p:spTgt spid="32"/>
                                        </p:tgtEl>
                                      </p:cBhvr>
                                      <p:by x="100000" y="80000"/>
                                    </p:animScale>
                                  </p:childTnLst>
                                </p:cTn>
                              </p:par>
                              <p:par>
                                <p:cTn id="167" presetID="10" presetClass="entr" presetSubtype="0" fill="hold" grpId="0" nodeType="withEffect">
                                  <p:stCondLst>
                                    <p:cond delay="2000"/>
                                  </p:stCondLst>
                                  <p:iterate type="lt">
                                    <p:tmPct val="12000"/>
                                  </p:iterate>
                                  <p:childTnLst>
                                    <p:set>
                                      <p:cBhvr>
                                        <p:cTn id="168" dur="1" fill="hold">
                                          <p:stCondLst>
                                            <p:cond delay="0"/>
                                          </p:stCondLst>
                                        </p:cTn>
                                        <p:tgtEl>
                                          <p:spTgt spid="33"/>
                                        </p:tgtEl>
                                        <p:attrNameLst>
                                          <p:attrName>style.visibility</p:attrName>
                                        </p:attrNameLst>
                                      </p:cBhvr>
                                      <p:to>
                                        <p:strVal val="visible"/>
                                      </p:to>
                                    </p:set>
                                    <p:animEffect transition="in" filter="fade">
                                      <p:cBhvr>
                                        <p:cTn id="169" dur="750"/>
                                        <p:tgtEl>
                                          <p:spTgt spid="33"/>
                                        </p:tgtEl>
                                      </p:cBhvr>
                                    </p:animEffect>
                                  </p:childTnLst>
                                </p:cTn>
                              </p:par>
                            </p:childTnLst>
                          </p:cTn>
                        </p:par>
                        <p:par>
                          <p:cTn id="170" fill="hold">
                            <p:stCondLst>
                              <p:cond delay="7449"/>
                            </p:stCondLst>
                            <p:childTnLst>
                              <p:par>
                                <p:cTn id="171" presetID="10" presetClass="entr" presetSubtype="0" fill="hold" grpId="0" nodeType="after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fade">
                                      <p:cBhvr>
                                        <p:cTn id="173" dur="250"/>
                                        <p:tgtEl>
                                          <p:spTgt spid="34"/>
                                        </p:tgtEl>
                                      </p:cBhvr>
                                    </p:animEffect>
                                  </p:childTnLst>
                                </p:cTn>
                              </p:par>
                            </p:childTnLst>
                          </p:cTn>
                        </p:par>
                        <p:par>
                          <p:cTn id="174" fill="hold">
                            <p:stCondLst>
                              <p:cond delay="7949"/>
                            </p:stCondLst>
                            <p:childTnLst>
                              <p:par>
                                <p:cTn id="175" presetID="2" presetClass="exit" presetSubtype="4" fill="hold" grpId="3" nodeType="afterEffect">
                                  <p:stCondLst>
                                    <p:cond delay="850"/>
                                  </p:stCondLst>
                                  <p:childTnLst>
                                    <p:anim calcmode="lin" valueType="num">
                                      <p:cBhvr additive="base">
                                        <p:cTn id="176" dur="1000"/>
                                        <p:tgtEl>
                                          <p:spTgt spid="14"/>
                                        </p:tgtEl>
                                        <p:attrNameLst>
                                          <p:attrName>ppt_x</p:attrName>
                                        </p:attrNameLst>
                                      </p:cBhvr>
                                      <p:tavLst>
                                        <p:tav tm="0">
                                          <p:val>
                                            <p:strVal val="ppt_x"/>
                                          </p:val>
                                        </p:tav>
                                        <p:tav tm="100000">
                                          <p:val>
                                            <p:strVal val="ppt_x"/>
                                          </p:val>
                                        </p:tav>
                                      </p:tavLst>
                                    </p:anim>
                                    <p:anim calcmode="lin" valueType="num">
                                      <p:cBhvr additive="base">
                                        <p:cTn id="177" dur="1000"/>
                                        <p:tgtEl>
                                          <p:spTgt spid="14"/>
                                        </p:tgtEl>
                                        <p:attrNameLst>
                                          <p:attrName>ppt_y</p:attrName>
                                        </p:attrNameLst>
                                      </p:cBhvr>
                                      <p:tavLst>
                                        <p:tav tm="0">
                                          <p:val>
                                            <p:strVal val="ppt_y"/>
                                          </p:val>
                                        </p:tav>
                                        <p:tav tm="100000">
                                          <p:val>
                                            <p:strVal val="1+ppt_h/2"/>
                                          </p:val>
                                        </p:tav>
                                      </p:tavLst>
                                    </p:anim>
                                    <p:set>
                                      <p:cBhvr>
                                        <p:cTn id="178" dur="1" fill="hold">
                                          <p:stCondLst>
                                            <p:cond delay="999"/>
                                          </p:stCondLst>
                                        </p:cTn>
                                        <p:tgtEl>
                                          <p:spTgt spid="14"/>
                                        </p:tgtEl>
                                        <p:attrNameLst>
                                          <p:attrName>style.visibility</p:attrName>
                                        </p:attrNameLst>
                                      </p:cBhvr>
                                      <p:to>
                                        <p:strVal val="hidden"/>
                                      </p:to>
                                    </p:set>
                                  </p:childTnLst>
                                </p:cTn>
                              </p:par>
                              <p:par>
                                <p:cTn id="179" presetID="2" presetClass="exit" presetSubtype="4" fill="hold" grpId="3" nodeType="withEffect">
                                  <p:stCondLst>
                                    <p:cond delay="750"/>
                                  </p:stCondLst>
                                  <p:childTnLst>
                                    <p:anim calcmode="lin" valueType="num">
                                      <p:cBhvr additive="base">
                                        <p:cTn id="180" dur="1000"/>
                                        <p:tgtEl>
                                          <p:spTgt spid="25"/>
                                        </p:tgtEl>
                                        <p:attrNameLst>
                                          <p:attrName>ppt_x</p:attrName>
                                        </p:attrNameLst>
                                      </p:cBhvr>
                                      <p:tavLst>
                                        <p:tav tm="0">
                                          <p:val>
                                            <p:strVal val="ppt_x"/>
                                          </p:val>
                                        </p:tav>
                                        <p:tav tm="100000">
                                          <p:val>
                                            <p:strVal val="ppt_x"/>
                                          </p:val>
                                        </p:tav>
                                      </p:tavLst>
                                    </p:anim>
                                    <p:anim calcmode="lin" valueType="num">
                                      <p:cBhvr additive="base">
                                        <p:cTn id="181" dur="1000"/>
                                        <p:tgtEl>
                                          <p:spTgt spid="25"/>
                                        </p:tgtEl>
                                        <p:attrNameLst>
                                          <p:attrName>ppt_y</p:attrName>
                                        </p:attrNameLst>
                                      </p:cBhvr>
                                      <p:tavLst>
                                        <p:tav tm="0">
                                          <p:val>
                                            <p:strVal val="ppt_y"/>
                                          </p:val>
                                        </p:tav>
                                        <p:tav tm="100000">
                                          <p:val>
                                            <p:strVal val="1+ppt_h/2"/>
                                          </p:val>
                                        </p:tav>
                                      </p:tavLst>
                                    </p:anim>
                                    <p:set>
                                      <p:cBhvr>
                                        <p:cTn id="182" dur="1" fill="hold">
                                          <p:stCondLst>
                                            <p:cond delay="999"/>
                                          </p:stCondLst>
                                        </p:cTn>
                                        <p:tgtEl>
                                          <p:spTgt spid="25"/>
                                        </p:tgtEl>
                                        <p:attrNameLst>
                                          <p:attrName>style.visibility</p:attrName>
                                        </p:attrNameLst>
                                      </p:cBhvr>
                                      <p:to>
                                        <p:strVal val="hidden"/>
                                      </p:to>
                                    </p:set>
                                  </p:childTnLst>
                                </p:cTn>
                              </p:par>
                              <p:par>
                                <p:cTn id="183" presetID="10" presetClass="exit" presetSubtype="0" fill="hold" grpId="4" nodeType="withEffect">
                                  <p:stCondLst>
                                    <p:cond delay="750"/>
                                  </p:stCondLst>
                                  <p:childTnLst>
                                    <p:animEffect transition="out" filter="fade">
                                      <p:cBhvr>
                                        <p:cTn id="184" dur="1000"/>
                                        <p:tgtEl>
                                          <p:spTgt spid="14"/>
                                        </p:tgtEl>
                                      </p:cBhvr>
                                    </p:animEffect>
                                    <p:set>
                                      <p:cBhvr>
                                        <p:cTn id="185" dur="1" fill="hold">
                                          <p:stCondLst>
                                            <p:cond delay="999"/>
                                          </p:stCondLst>
                                        </p:cTn>
                                        <p:tgtEl>
                                          <p:spTgt spid="14"/>
                                        </p:tgtEl>
                                        <p:attrNameLst>
                                          <p:attrName>style.visibility</p:attrName>
                                        </p:attrNameLst>
                                      </p:cBhvr>
                                      <p:to>
                                        <p:strVal val="hidden"/>
                                      </p:to>
                                    </p:set>
                                  </p:childTnLst>
                                </p:cTn>
                              </p:par>
                              <p:par>
                                <p:cTn id="186" presetID="2" presetClass="exit" presetSubtype="4" fill="hold" grpId="3" nodeType="withEffect">
                                  <p:stCondLst>
                                    <p:cond delay="650"/>
                                  </p:stCondLst>
                                  <p:childTnLst>
                                    <p:anim calcmode="lin" valueType="num">
                                      <p:cBhvr additive="base">
                                        <p:cTn id="187" dur="1000"/>
                                        <p:tgtEl>
                                          <p:spTgt spid="26"/>
                                        </p:tgtEl>
                                        <p:attrNameLst>
                                          <p:attrName>ppt_x</p:attrName>
                                        </p:attrNameLst>
                                      </p:cBhvr>
                                      <p:tavLst>
                                        <p:tav tm="0">
                                          <p:val>
                                            <p:strVal val="ppt_x"/>
                                          </p:val>
                                        </p:tav>
                                        <p:tav tm="100000">
                                          <p:val>
                                            <p:strVal val="ppt_x"/>
                                          </p:val>
                                        </p:tav>
                                      </p:tavLst>
                                    </p:anim>
                                    <p:anim calcmode="lin" valueType="num">
                                      <p:cBhvr additive="base">
                                        <p:cTn id="188" dur="1000"/>
                                        <p:tgtEl>
                                          <p:spTgt spid="26"/>
                                        </p:tgtEl>
                                        <p:attrNameLst>
                                          <p:attrName>ppt_y</p:attrName>
                                        </p:attrNameLst>
                                      </p:cBhvr>
                                      <p:tavLst>
                                        <p:tav tm="0">
                                          <p:val>
                                            <p:strVal val="ppt_y"/>
                                          </p:val>
                                        </p:tav>
                                        <p:tav tm="100000">
                                          <p:val>
                                            <p:strVal val="1+ppt_h/2"/>
                                          </p:val>
                                        </p:tav>
                                      </p:tavLst>
                                    </p:anim>
                                    <p:set>
                                      <p:cBhvr>
                                        <p:cTn id="189" dur="1" fill="hold">
                                          <p:stCondLst>
                                            <p:cond delay="999"/>
                                          </p:stCondLst>
                                        </p:cTn>
                                        <p:tgtEl>
                                          <p:spTgt spid="26"/>
                                        </p:tgtEl>
                                        <p:attrNameLst>
                                          <p:attrName>style.visibility</p:attrName>
                                        </p:attrNameLst>
                                      </p:cBhvr>
                                      <p:to>
                                        <p:strVal val="hidden"/>
                                      </p:to>
                                    </p:set>
                                  </p:childTnLst>
                                </p:cTn>
                              </p:par>
                              <p:par>
                                <p:cTn id="190" presetID="10" presetClass="exit" presetSubtype="0" fill="hold" grpId="4" nodeType="withEffect">
                                  <p:stCondLst>
                                    <p:cond delay="650"/>
                                  </p:stCondLst>
                                  <p:childTnLst>
                                    <p:animEffect transition="out" filter="fade">
                                      <p:cBhvr>
                                        <p:cTn id="191" dur="1000"/>
                                        <p:tgtEl>
                                          <p:spTgt spid="25"/>
                                        </p:tgtEl>
                                      </p:cBhvr>
                                    </p:animEffect>
                                    <p:set>
                                      <p:cBhvr>
                                        <p:cTn id="192" dur="1" fill="hold">
                                          <p:stCondLst>
                                            <p:cond delay="999"/>
                                          </p:stCondLst>
                                        </p:cTn>
                                        <p:tgtEl>
                                          <p:spTgt spid="25"/>
                                        </p:tgtEl>
                                        <p:attrNameLst>
                                          <p:attrName>style.visibility</p:attrName>
                                        </p:attrNameLst>
                                      </p:cBhvr>
                                      <p:to>
                                        <p:strVal val="hidden"/>
                                      </p:to>
                                    </p:set>
                                  </p:childTnLst>
                                </p:cTn>
                              </p:par>
                              <p:par>
                                <p:cTn id="193" presetID="2" presetClass="exit" presetSubtype="4" fill="hold" grpId="3" nodeType="withEffect">
                                  <p:stCondLst>
                                    <p:cond delay="550"/>
                                  </p:stCondLst>
                                  <p:childTnLst>
                                    <p:anim calcmode="lin" valueType="num">
                                      <p:cBhvr additive="base">
                                        <p:cTn id="194" dur="1000"/>
                                        <p:tgtEl>
                                          <p:spTgt spid="27"/>
                                        </p:tgtEl>
                                        <p:attrNameLst>
                                          <p:attrName>ppt_x</p:attrName>
                                        </p:attrNameLst>
                                      </p:cBhvr>
                                      <p:tavLst>
                                        <p:tav tm="0">
                                          <p:val>
                                            <p:strVal val="ppt_x"/>
                                          </p:val>
                                        </p:tav>
                                        <p:tav tm="100000">
                                          <p:val>
                                            <p:strVal val="ppt_x"/>
                                          </p:val>
                                        </p:tav>
                                      </p:tavLst>
                                    </p:anim>
                                    <p:anim calcmode="lin" valueType="num">
                                      <p:cBhvr additive="base">
                                        <p:cTn id="195" dur="1000"/>
                                        <p:tgtEl>
                                          <p:spTgt spid="27"/>
                                        </p:tgtEl>
                                        <p:attrNameLst>
                                          <p:attrName>ppt_y</p:attrName>
                                        </p:attrNameLst>
                                      </p:cBhvr>
                                      <p:tavLst>
                                        <p:tav tm="0">
                                          <p:val>
                                            <p:strVal val="ppt_y"/>
                                          </p:val>
                                        </p:tav>
                                        <p:tav tm="100000">
                                          <p:val>
                                            <p:strVal val="1+ppt_h/2"/>
                                          </p:val>
                                        </p:tav>
                                      </p:tavLst>
                                    </p:anim>
                                    <p:set>
                                      <p:cBhvr>
                                        <p:cTn id="196" dur="1" fill="hold">
                                          <p:stCondLst>
                                            <p:cond delay="999"/>
                                          </p:stCondLst>
                                        </p:cTn>
                                        <p:tgtEl>
                                          <p:spTgt spid="27"/>
                                        </p:tgtEl>
                                        <p:attrNameLst>
                                          <p:attrName>style.visibility</p:attrName>
                                        </p:attrNameLst>
                                      </p:cBhvr>
                                      <p:to>
                                        <p:strVal val="hidden"/>
                                      </p:to>
                                    </p:set>
                                  </p:childTnLst>
                                </p:cTn>
                              </p:par>
                              <p:par>
                                <p:cTn id="197" presetID="10" presetClass="exit" presetSubtype="0" fill="hold" grpId="4" nodeType="withEffect">
                                  <p:stCondLst>
                                    <p:cond delay="550"/>
                                  </p:stCondLst>
                                  <p:childTnLst>
                                    <p:animEffect transition="out" filter="fade">
                                      <p:cBhvr>
                                        <p:cTn id="198" dur="1000"/>
                                        <p:tgtEl>
                                          <p:spTgt spid="26"/>
                                        </p:tgtEl>
                                      </p:cBhvr>
                                    </p:animEffect>
                                    <p:set>
                                      <p:cBhvr>
                                        <p:cTn id="199" dur="1" fill="hold">
                                          <p:stCondLst>
                                            <p:cond delay="999"/>
                                          </p:stCondLst>
                                        </p:cTn>
                                        <p:tgtEl>
                                          <p:spTgt spid="26"/>
                                        </p:tgtEl>
                                        <p:attrNameLst>
                                          <p:attrName>style.visibility</p:attrName>
                                        </p:attrNameLst>
                                      </p:cBhvr>
                                      <p:to>
                                        <p:strVal val="hidden"/>
                                      </p:to>
                                    </p:set>
                                  </p:childTnLst>
                                </p:cTn>
                              </p:par>
                              <p:par>
                                <p:cTn id="200" presetID="2" presetClass="exit" presetSubtype="4" fill="hold" grpId="3" nodeType="withEffect">
                                  <p:stCondLst>
                                    <p:cond delay="450"/>
                                  </p:stCondLst>
                                  <p:childTnLst>
                                    <p:anim calcmode="lin" valueType="num">
                                      <p:cBhvr additive="base">
                                        <p:cTn id="201" dur="1000"/>
                                        <p:tgtEl>
                                          <p:spTgt spid="28"/>
                                        </p:tgtEl>
                                        <p:attrNameLst>
                                          <p:attrName>ppt_x</p:attrName>
                                        </p:attrNameLst>
                                      </p:cBhvr>
                                      <p:tavLst>
                                        <p:tav tm="0">
                                          <p:val>
                                            <p:strVal val="ppt_x"/>
                                          </p:val>
                                        </p:tav>
                                        <p:tav tm="100000">
                                          <p:val>
                                            <p:strVal val="ppt_x"/>
                                          </p:val>
                                        </p:tav>
                                      </p:tavLst>
                                    </p:anim>
                                    <p:anim calcmode="lin" valueType="num">
                                      <p:cBhvr additive="base">
                                        <p:cTn id="202" dur="1000"/>
                                        <p:tgtEl>
                                          <p:spTgt spid="28"/>
                                        </p:tgtEl>
                                        <p:attrNameLst>
                                          <p:attrName>ppt_y</p:attrName>
                                        </p:attrNameLst>
                                      </p:cBhvr>
                                      <p:tavLst>
                                        <p:tav tm="0">
                                          <p:val>
                                            <p:strVal val="ppt_y"/>
                                          </p:val>
                                        </p:tav>
                                        <p:tav tm="100000">
                                          <p:val>
                                            <p:strVal val="1+ppt_h/2"/>
                                          </p:val>
                                        </p:tav>
                                      </p:tavLst>
                                    </p:anim>
                                    <p:set>
                                      <p:cBhvr>
                                        <p:cTn id="203" dur="1" fill="hold">
                                          <p:stCondLst>
                                            <p:cond delay="999"/>
                                          </p:stCondLst>
                                        </p:cTn>
                                        <p:tgtEl>
                                          <p:spTgt spid="28"/>
                                        </p:tgtEl>
                                        <p:attrNameLst>
                                          <p:attrName>style.visibility</p:attrName>
                                        </p:attrNameLst>
                                      </p:cBhvr>
                                      <p:to>
                                        <p:strVal val="hidden"/>
                                      </p:to>
                                    </p:set>
                                  </p:childTnLst>
                                </p:cTn>
                              </p:par>
                              <p:par>
                                <p:cTn id="204" presetID="10" presetClass="exit" presetSubtype="0" fill="hold" grpId="4" nodeType="withEffect">
                                  <p:stCondLst>
                                    <p:cond delay="450"/>
                                  </p:stCondLst>
                                  <p:childTnLst>
                                    <p:animEffect transition="out" filter="fade">
                                      <p:cBhvr>
                                        <p:cTn id="205" dur="1000"/>
                                        <p:tgtEl>
                                          <p:spTgt spid="27"/>
                                        </p:tgtEl>
                                      </p:cBhvr>
                                    </p:animEffect>
                                    <p:set>
                                      <p:cBhvr>
                                        <p:cTn id="206" dur="1" fill="hold">
                                          <p:stCondLst>
                                            <p:cond delay="999"/>
                                          </p:stCondLst>
                                        </p:cTn>
                                        <p:tgtEl>
                                          <p:spTgt spid="27"/>
                                        </p:tgtEl>
                                        <p:attrNameLst>
                                          <p:attrName>style.visibility</p:attrName>
                                        </p:attrNameLst>
                                      </p:cBhvr>
                                      <p:to>
                                        <p:strVal val="hidden"/>
                                      </p:to>
                                    </p:set>
                                  </p:childTnLst>
                                </p:cTn>
                              </p:par>
                              <p:par>
                                <p:cTn id="207" presetID="2" presetClass="exit" presetSubtype="4" fill="hold" grpId="3" nodeType="withEffect">
                                  <p:stCondLst>
                                    <p:cond delay="350"/>
                                  </p:stCondLst>
                                  <p:childTnLst>
                                    <p:anim calcmode="lin" valueType="num">
                                      <p:cBhvr additive="base">
                                        <p:cTn id="208" dur="1000"/>
                                        <p:tgtEl>
                                          <p:spTgt spid="29"/>
                                        </p:tgtEl>
                                        <p:attrNameLst>
                                          <p:attrName>ppt_x</p:attrName>
                                        </p:attrNameLst>
                                      </p:cBhvr>
                                      <p:tavLst>
                                        <p:tav tm="0">
                                          <p:val>
                                            <p:strVal val="ppt_x"/>
                                          </p:val>
                                        </p:tav>
                                        <p:tav tm="100000">
                                          <p:val>
                                            <p:strVal val="ppt_x"/>
                                          </p:val>
                                        </p:tav>
                                      </p:tavLst>
                                    </p:anim>
                                    <p:anim calcmode="lin" valueType="num">
                                      <p:cBhvr additive="base">
                                        <p:cTn id="209" dur="1000"/>
                                        <p:tgtEl>
                                          <p:spTgt spid="29"/>
                                        </p:tgtEl>
                                        <p:attrNameLst>
                                          <p:attrName>ppt_y</p:attrName>
                                        </p:attrNameLst>
                                      </p:cBhvr>
                                      <p:tavLst>
                                        <p:tav tm="0">
                                          <p:val>
                                            <p:strVal val="ppt_y"/>
                                          </p:val>
                                        </p:tav>
                                        <p:tav tm="100000">
                                          <p:val>
                                            <p:strVal val="1+ppt_h/2"/>
                                          </p:val>
                                        </p:tav>
                                      </p:tavLst>
                                    </p:anim>
                                    <p:set>
                                      <p:cBhvr>
                                        <p:cTn id="210" dur="1" fill="hold">
                                          <p:stCondLst>
                                            <p:cond delay="999"/>
                                          </p:stCondLst>
                                        </p:cTn>
                                        <p:tgtEl>
                                          <p:spTgt spid="29"/>
                                        </p:tgtEl>
                                        <p:attrNameLst>
                                          <p:attrName>style.visibility</p:attrName>
                                        </p:attrNameLst>
                                      </p:cBhvr>
                                      <p:to>
                                        <p:strVal val="hidden"/>
                                      </p:to>
                                    </p:set>
                                  </p:childTnLst>
                                </p:cTn>
                              </p:par>
                              <p:par>
                                <p:cTn id="211" presetID="10" presetClass="exit" presetSubtype="0" fill="hold" grpId="4" nodeType="withEffect">
                                  <p:stCondLst>
                                    <p:cond delay="350"/>
                                  </p:stCondLst>
                                  <p:childTnLst>
                                    <p:animEffect transition="out" filter="fade">
                                      <p:cBhvr>
                                        <p:cTn id="212" dur="1000"/>
                                        <p:tgtEl>
                                          <p:spTgt spid="28"/>
                                        </p:tgtEl>
                                      </p:cBhvr>
                                    </p:animEffect>
                                    <p:set>
                                      <p:cBhvr>
                                        <p:cTn id="213" dur="1" fill="hold">
                                          <p:stCondLst>
                                            <p:cond delay="999"/>
                                          </p:stCondLst>
                                        </p:cTn>
                                        <p:tgtEl>
                                          <p:spTgt spid="28"/>
                                        </p:tgtEl>
                                        <p:attrNameLst>
                                          <p:attrName>style.visibility</p:attrName>
                                        </p:attrNameLst>
                                      </p:cBhvr>
                                      <p:to>
                                        <p:strVal val="hidden"/>
                                      </p:to>
                                    </p:set>
                                  </p:childTnLst>
                                </p:cTn>
                              </p:par>
                              <p:par>
                                <p:cTn id="214" presetID="2" presetClass="exit" presetSubtype="4" fill="hold" grpId="3" nodeType="withEffect">
                                  <p:stCondLst>
                                    <p:cond delay="250"/>
                                  </p:stCondLst>
                                  <p:childTnLst>
                                    <p:anim calcmode="lin" valueType="num">
                                      <p:cBhvr additive="base">
                                        <p:cTn id="215" dur="1000"/>
                                        <p:tgtEl>
                                          <p:spTgt spid="30"/>
                                        </p:tgtEl>
                                        <p:attrNameLst>
                                          <p:attrName>ppt_x</p:attrName>
                                        </p:attrNameLst>
                                      </p:cBhvr>
                                      <p:tavLst>
                                        <p:tav tm="0">
                                          <p:val>
                                            <p:strVal val="ppt_x"/>
                                          </p:val>
                                        </p:tav>
                                        <p:tav tm="100000">
                                          <p:val>
                                            <p:strVal val="ppt_x"/>
                                          </p:val>
                                        </p:tav>
                                      </p:tavLst>
                                    </p:anim>
                                    <p:anim calcmode="lin" valueType="num">
                                      <p:cBhvr additive="base">
                                        <p:cTn id="216" dur="1000"/>
                                        <p:tgtEl>
                                          <p:spTgt spid="30"/>
                                        </p:tgtEl>
                                        <p:attrNameLst>
                                          <p:attrName>ppt_y</p:attrName>
                                        </p:attrNameLst>
                                      </p:cBhvr>
                                      <p:tavLst>
                                        <p:tav tm="0">
                                          <p:val>
                                            <p:strVal val="ppt_y"/>
                                          </p:val>
                                        </p:tav>
                                        <p:tav tm="100000">
                                          <p:val>
                                            <p:strVal val="1+ppt_h/2"/>
                                          </p:val>
                                        </p:tav>
                                      </p:tavLst>
                                    </p:anim>
                                    <p:set>
                                      <p:cBhvr>
                                        <p:cTn id="217" dur="1" fill="hold">
                                          <p:stCondLst>
                                            <p:cond delay="999"/>
                                          </p:stCondLst>
                                        </p:cTn>
                                        <p:tgtEl>
                                          <p:spTgt spid="30"/>
                                        </p:tgtEl>
                                        <p:attrNameLst>
                                          <p:attrName>style.visibility</p:attrName>
                                        </p:attrNameLst>
                                      </p:cBhvr>
                                      <p:to>
                                        <p:strVal val="hidden"/>
                                      </p:to>
                                    </p:set>
                                  </p:childTnLst>
                                </p:cTn>
                              </p:par>
                              <p:par>
                                <p:cTn id="218" presetID="10" presetClass="exit" presetSubtype="0" fill="hold" grpId="4" nodeType="withEffect">
                                  <p:stCondLst>
                                    <p:cond delay="250"/>
                                  </p:stCondLst>
                                  <p:childTnLst>
                                    <p:animEffect transition="out" filter="fade">
                                      <p:cBhvr>
                                        <p:cTn id="219" dur="1000"/>
                                        <p:tgtEl>
                                          <p:spTgt spid="29"/>
                                        </p:tgtEl>
                                      </p:cBhvr>
                                    </p:animEffect>
                                    <p:set>
                                      <p:cBhvr>
                                        <p:cTn id="220" dur="1" fill="hold">
                                          <p:stCondLst>
                                            <p:cond delay="999"/>
                                          </p:stCondLst>
                                        </p:cTn>
                                        <p:tgtEl>
                                          <p:spTgt spid="29"/>
                                        </p:tgtEl>
                                        <p:attrNameLst>
                                          <p:attrName>style.visibility</p:attrName>
                                        </p:attrNameLst>
                                      </p:cBhvr>
                                      <p:to>
                                        <p:strVal val="hidden"/>
                                      </p:to>
                                    </p:set>
                                  </p:childTnLst>
                                </p:cTn>
                              </p:par>
                              <p:par>
                                <p:cTn id="221" presetID="2" presetClass="exit" presetSubtype="4" fill="hold" grpId="3" nodeType="withEffect">
                                  <p:stCondLst>
                                    <p:cond delay="150"/>
                                  </p:stCondLst>
                                  <p:childTnLst>
                                    <p:anim calcmode="lin" valueType="num">
                                      <p:cBhvr additive="base">
                                        <p:cTn id="222" dur="1000"/>
                                        <p:tgtEl>
                                          <p:spTgt spid="31"/>
                                        </p:tgtEl>
                                        <p:attrNameLst>
                                          <p:attrName>ppt_x</p:attrName>
                                        </p:attrNameLst>
                                      </p:cBhvr>
                                      <p:tavLst>
                                        <p:tav tm="0">
                                          <p:val>
                                            <p:strVal val="ppt_x"/>
                                          </p:val>
                                        </p:tav>
                                        <p:tav tm="100000">
                                          <p:val>
                                            <p:strVal val="ppt_x"/>
                                          </p:val>
                                        </p:tav>
                                      </p:tavLst>
                                    </p:anim>
                                    <p:anim calcmode="lin" valueType="num">
                                      <p:cBhvr additive="base">
                                        <p:cTn id="223" dur="1000"/>
                                        <p:tgtEl>
                                          <p:spTgt spid="31"/>
                                        </p:tgtEl>
                                        <p:attrNameLst>
                                          <p:attrName>ppt_y</p:attrName>
                                        </p:attrNameLst>
                                      </p:cBhvr>
                                      <p:tavLst>
                                        <p:tav tm="0">
                                          <p:val>
                                            <p:strVal val="ppt_y"/>
                                          </p:val>
                                        </p:tav>
                                        <p:tav tm="100000">
                                          <p:val>
                                            <p:strVal val="1+ppt_h/2"/>
                                          </p:val>
                                        </p:tav>
                                      </p:tavLst>
                                    </p:anim>
                                    <p:set>
                                      <p:cBhvr>
                                        <p:cTn id="224" dur="1" fill="hold">
                                          <p:stCondLst>
                                            <p:cond delay="999"/>
                                          </p:stCondLst>
                                        </p:cTn>
                                        <p:tgtEl>
                                          <p:spTgt spid="31"/>
                                        </p:tgtEl>
                                        <p:attrNameLst>
                                          <p:attrName>style.visibility</p:attrName>
                                        </p:attrNameLst>
                                      </p:cBhvr>
                                      <p:to>
                                        <p:strVal val="hidden"/>
                                      </p:to>
                                    </p:set>
                                  </p:childTnLst>
                                </p:cTn>
                              </p:par>
                              <p:par>
                                <p:cTn id="225" presetID="10" presetClass="exit" presetSubtype="0" fill="hold" grpId="4" nodeType="withEffect">
                                  <p:stCondLst>
                                    <p:cond delay="150"/>
                                  </p:stCondLst>
                                  <p:childTnLst>
                                    <p:animEffect transition="out" filter="fade">
                                      <p:cBhvr>
                                        <p:cTn id="226" dur="1000"/>
                                        <p:tgtEl>
                                          <p:spTgt spid="30"/>
                                        </p:tgtEl>
                                      </p:cBhvr>
                                    </p:animEffect>
                                    <p:set>
                                      <p:cBhvr>
                                        <p:cTn id="227" dur="1" fill="hold">
                                          <p:stCondLst>
                                            <p:cond delay="999"/>
                                          </p:stCondLst>
                                        </p:cTn>
                                        <p:tgtEl>
                                          <p:spTgt spid="30"/>
                                        </p:tgtEl>
                                        <p:attrNameLst>
                                          <p:attrName>style.visibility</p:attrName>
                                        </p:attrNameLst>
                                      </p:cBhvr>
                                      <p:to>
                                        <p:strVal val="hidden"/>
                                      </p:to>
                                    </p:set>
                                  </p:childTnLst>
                                </p:cTn>
                              </p:par>
                              <p:par>
                                <p:cTn id="228" presetID="2" presetClass="exit" presetSubtype="4" fill="hold" grpId="5" nodeType="withEffect">
                                  <p:stCondLst>
                                    <p:cond delay="0"/>
                                  </p:stCondLst>
                                  <p:childTnLst>
                                    <p:anim calcmode="lin" valueType="num">
                                      <p:cBhvr additive="base">
                                        <p:cTn id="229" dur="1000"/>
                                        <p:tgtEl>
                                          <p:spTgt spid="32"/>
                                        </p:tgtEl>
                                        <p:attrNameLst>
                                          <p:attrName>ppt_x</p:attrName>
                                        </p:attrNameLst>
                                      </p:cBhvr>
                                      <p:tavLst>
                                        <p:tav tm="0">
                                          <p:val>
                                            <p:strVal val="ppt_x"/>
                                          </p:val>
                                        </p:tav>
                                        <p:tav tm="100000">
                                          <p:val>
                                            <p:strVal val="ppt_x"/>
                                          </p:val>
                                        </p:tav>
                                      </p:tavLst>
                                    </p:anim>
                                    <p:anim calcmode="lin" valueType="num">
                                      <p:cBhvr additive="base">
                                        <p:cTn id="230" dur="1000"/>
                                        <p:tgtEl>
                                          <p:spTgt spid="32"/>
                                        </p:tgtEl>
                                        <p:attrNameLst>
                                          <p:attrName>ppt_y</p:attrName>
                                        </p:attrNameLst>
                                      </p:cBhvr>
                                      <p:tavLst>
                                        <p:tav tm="0">
                                          <p:val>
                                            <p:strVal val="ppt_y"/>
                                          </p:val>
                                        </p:tav>
                                        <p:tav tm="100000">
                                          <p:val>
                                            <p:strVal val="1+ppt_h/2"/>
                                          </p:val>
                                        </p:tav>
                                      </p:tavLst>
                                    </p:anim>
                                    <p:set>
                                      <p:cBhvr>
                                        <p:cTn id="231" dur="1" fill="hold">
                                          <p:stCondLst>
                                            <p:cond delay="999"/>
                                          </p:stCondLst>
                                        </p:cTn>
                                        <p:tgtEl>
                                          <p:spTgt spid="32"/>
                                        </p:tgtEl>
                                        <p:attrNameLst>
                                          <p:attrName>style.visibility</p:attrName>
                                        </p:attrNameLst>
                                      </p:cBhvr>
                                      <p:to>
                                        <p:strVal val="hidden"/>
                                      </p:to>
                                    </p:set>
                                  </p:childTnLst>
                                </p:cTn>
                              </p:par>
                              <p:par>
                                <p:cTn id="232" presetID="10" presetClass="exit" presetSubtype="0" fill="hold" grpId="4" nodeType="withEffect">
                                  <p:stCondLst>
                                    <p:cond delay="0"/>
                                  </p:stCondLst>
                                  <p:childTnLst>
                                    <p:animEffect transition="out" filter="fade">
                                      <p:cBhvr>
                                        <p:cTn id="233" dur="1000"/>
                                        <p:tgtEl>
                                          <p:spTgt spid="31"/>
                                        </p:tgtEl>
                                      </p:cBhvr>
                                    </p:animEffect>
                                    <p:set>
                                      <p:cBhvr>
                                        <p:cTn id="234" dur="1" fill="hold">
                                          <p:stCondLst>
                                            <p:cond delay="999"/>
                                          </p:stCondLst>
                                        </p:cTn>
                                        <p:tgtEl>
                                          <p:spTgt spid="31"/>
                                        </p:tgtEl>
                                        <p:attrNameLst>
                                          <p:attrName>style.visibility</p:attrName>
                                        </p:attrNameLst>
                                      </p:cBhvr>
                                      <p:to>
                                        <p:strVal val="hidden"/>
                                      </p:to>
                                    </p:set>
                                  </p:childTnLst>
                                </p:cTn>
                              </p:par>
                              <p:par>
                                <p:cTn id="235" presetID="10" presetClass="exit" presetSubtype="0" fill="hold" grpId="6" nodeType="withEffect">
                                  <p:stCondLst>
                                    <p:cond delay="0"/>
                                  </p:stCondLst>
                                  <p:childTnLst>
                                    <p:animEffect transition="out" filter="fade">
                                      <p:cBhvr>
                                        <p:cTn id="236" dur="1000"/>
                                        <p:tgtEl>
                                          <p:spTgt spid="32"/>
                                        </p:tgtEl>
                                      </p:cBhvr>
                                    </p:animEffect>
                                    <p:set>
                                      <p:cBhvr>
                                        <p:cTn id="237" dur="1" fill="hold">
                                          <p:stCondLst>
                                            <p:cond delay="999"/>
                                          </p:stCondLst>
                                        </p:cTn>
                                        <p:tgtEl>
                                          <p:spTgt spid="32"/>
                                        </p:tgtEl>
                                        <p:attrNameLst>
                                          <p:attrName>style.visibility</p:attrName>
                                        </p:attrNameLst>
                                      </p:cBhvr>
                                      <p:to>
                                        <p:strVal val="hidden"/>
                                      </p:to>
                                    </p:set>
                                  </p:childTnLst>
                                </p:cTn>
                              </p:par>
                              <p:par>
                                <p:cTn id="238" presetID="10" presetClass="exit" presetSubtype="0" fill="hold" grpId="2" nodeType="withEffect">
                                  <p:stCondLst>
                                    <p:cond delay="500"/>
                                  </p:stCondLst>
                                  <p:iterate type="lt">
                                    <p:tmPct val="0"/>
                                  </p:iterate>
                                  <p:childTnLst>
                                    <p:animEffect transition="out" filter="fade">
                                      <p:cBhvr>
                                        <p:cTn id="239" dur="1000"/>
                                        <p:tgtEl>
                                          <p:spTgt spid="33"/>
                                        </p:tgtEl>
                                      </p:cBhvr>
                                    </p:animEffect>
                                    <p:set>
                                      <p:cBhvr>
                                        <p:cTn id="240" dur="1" fill="hold">
                                          <p:stCondLst>
                                            <p:cond delay="999"/>
                                          </p:stCondLst>
                                        </p:cTn>
                                        <p:tgtEl>
                                          <p:spTgt spid="33"/>
                                        </p:tgtEl>
                                        <p:attrNameLst>
                                          <p:attrName>style.visibility</p:attrName>
                                        </p:attrNameLst>
                                      </p:cBhvr>
                                      <p:to>
                                        <p:strVal val="hidden"/>
                                      </p:to>
                                    </p:set>
                                  </p:childTnLst>
                                </p:cTn>
                              </p:par>
                              <p:par>
                                <p:cTn id="241" presetID="2" presetClass="exit" presetSubtype="1" fill="hold" grpId="1" nodeType="withEffect">
                                  <p:stCondLst>
                                    <p:cond delay="500"/>
                                  </p:stCondLst>
                                  <p:iterate type="lt">
                                    <p:tmPct val="0"/>
                                  </p:iterate>
                                  <p:childTnLst>
                                    <p:anim calcmode="lin" valueType="num">
                                      <p:cBhvr additive="base">
                                        <p:cTn id="242" dur="1000"/>
                                        <p:tgtEl>
                                          <p:spTgt spid="33"/>
                                        </p:tgtEl>
                                        <p:attrNameLst>
                                          <p:attrName>ppt_x</p:attrName>
                                        </p:attrNameLst>
                                      </p:cBhvr>
                                      <p:tavLst>
                                        <p:tav tm="0">
                                          <p:val>
                                            <p:strVal val="ppt_x"/>
                                          </p:val>
                                        </p:tav>
                                        <p:tav tm="100000">
                                          <p:val>
                                            <p:strVal val="ppt_x"/>
                                          </p:val>
                                        </p:tav>
                                      </p:tavLst>
                                    </p:anim>
                                    <p:anim calcmode="lin" valueType="num">
                                      <p:cBhvr additive="base">
                                        <p:cTn id="243" dur="1000"/>
                                        <p:tgtEl>
                                          <p:spTgt spid="33"/>
                                        </p:tgtEl>
                                        <p:attrNameLst>
                                          <p:attrName>ppt_y</p:attrName>
                                        </p:attrNameLst>
                                      </p:cBhvr>
                                      <p:tavLst>
                                        <p:tav tm="0">
                                          <p:val>
                                            <p:strVal val="ppt_y"/>
                                          </p:val>
                                        </p:tav>
                                        <p:tav tm="100000">
                                          <p:val>
                                            <p:strVal val="0-ppt_h/2"/>
                                          </p:val>
                                        </p:tav>
                                      </p:tavLst>
                                    </p:anim>
                                    <p:set>
                                      <p:cBhvr>
                                        <p:cTn id="244" dur="1" fill="hold">
                                          <p:stCondLst>
                                            <p:cond delay="999"/>
                                          </p:stCondLst>
                                        </p:cTn>
                                        <p:tgtEl>
                                          <p:spTgt spid="33"/>
                                        </p:tgtEl>
                                        <p:attrNameLst>
                                          <p:attrName>style.visibility</p:attrName>
                                        </p:attrNameLst>
                                      </p:cBhvr>
                                      <p:to>
                                        <p:strVal val="hidden"/>
                                      </p:to>
                                    </p:set>
                                  </p:childTnLst>
                                </p:cTn>
                              </p:par>
                              <p:par>
                                <p:cTn id="245" presetID="42" presetClass="entr" presetSubtype="0" fill="hold" nodeType="withEffect">
                                  <p:stCondLst>
                                    <p:cond delay="900"/>
                                  </p:stCondLst>
                                  <p:childTnLst>
                                    <p:set>
                                      <p:cBhvr>
                                        <p:cTn id="246" dur="1" fill="hold">
                                          <p:stCondLst>
                                            <p:cond delay="0"/>
                                          </p:stCondLst>
                                        </p:cTn>
                                        <p:tgtEl>
                                          <p:spTgt spid="50"/>
                                        </p:tgtEl>
                                        <p:attrNameLst>
                                          <p:attrName>style.visibility</p:attrName>
                                        </p:attrNameLst>
                                      </p:cBhvr>
                                      <p:to>
                                        <p:strVal val="visible"/>
                                      </p:to>
                                    </p:set>
                                    <p:animEffect transition="in" filter="fade">
                                      <p:cBhvr>
                                        <p:cTn id="247" dur="1000"/>
                                        <p:tgtEl>
                                          <p:spTgt spid="50"/>
                                        </p:tgtEl>
                                      </p:cBhvr>
                                    </p:animEffect>
                                    <p:anim calcmode="lin" valueType="num">
                                      <p:cBhvr>
                                        <p:cTn id="248" dur="1000" fill="hold"/>
                                        <p:tgtEl>
                                          <p:spTgt spid="50"/>
                                        </p:tgtEl>
                                        <p:attrNameLst>
                                          <p:attrName>ppt_x</p:attrName>
                                        </p:attrNameLst>
                                      </p:cBhvr>
                                      <p:tavLst>
                                        <p:tav tm="0">
                                          <p:val>
                                            <p:strVal val="#ppt_x"/>
                                          </p:val>
                                        </p:tav>
                                        <p:tav tm="100000">
                                          <p:val>
                                            <p:strVal val="#ppt_x"/>
                                          </p:val>
                                        </p:tav>
                                      </p:tavLst>
                                    </p:anim>
                                    <p:anim calcmode="lin" valueType="num">
                                      <p:cBhvr>
                                        <p:cTn id="249" dur="1000" fill="hold"/>
                                        <p:tgtEl>
                                          <p:spTgt spid="50"/>
                                        </p:tgtEl>
                                        <p:attrNameLst>
                                          <p:attrName>ppt_y</p:attrName>
                                        </p:attrNameLst>
                                      </p:cBhvr>
                                      <p:tavLst>
                                        <p:tav tm="0">
                                          <p:val>
                                            <p:strVal val="#ppt_y+.1"/>
                                          </p:val>
                                        </p:tav>
                                        <p:tav tm="100000">
                                          <p:val>
                                            <p:strVal val="#ppt_y"/>
                                          </p:val>
                                        </p:tav>
                                      </p:tavLst>
                                    </p:anim>
                                  </p:childTnLst>
                                </p:cTn>
                              </p:par>
                              <p:par>
                                <p:cTn id="250" presetID="64" presetClass="path" presetSubtype="0" accel="50000" decel="50000" fill="hold" nodeType="withEffect">
                                  <p:stCondLst>
                                    <p:cond delay="900"/>
                                  </p:stCondLst>
                                  <p:childTnLst>
                                    <p:animMotion origin="layout" path="M -3.88889E-6 4.93827E-7 L 0.00052 -0.19444 " pathEditMode="relative" rAng="0" ptsTypes="AA">
                                      <p:cBhvr>
                                        <p:cTn id="251" dur="1900" fill="hold"/>
                                        <p:tgtEl>
                                          <p:spTgt spid="50"/>
                                        </p:tgtEl>
                                        <p:attrNameLst>
                                          <p:attrName>ppt_x</p:attrName>
                                          <p:attrName>ppt_y</p:attrName>
                                        </p:attrNameLst>
                                      </p:cBhvr>
                                      <p:rCtr x="17" y="-9722"/>
                                    </p:animMotion>
                                  </p:childTnLst>
                                </p:cTn>
                              </p:par>
                              <p:par>
                                <p:cTn id="252" presetID="10" presetClass="entr" presetSubtype="0" fill="hold" grpId="1" nodeType="withEffect">
                                  <p:stCondLst>
                                    <p:cond delay="2250"/>
                                  </p:stCondLst>
                                  <p:childTnLst>
                                    <p:set>
                                      <p:cBhvr>
                                        <p:cTn id="253" dur="1" fill="hold">
                                          <p:stCondLst>
                                            <p:cond delay="0"/>
                                          </p:stCondLst>
                                        </p:cTn>
                                        <p:tgtEl>
                                          <p:spTgt spid="88"/>
                                        </p:tgtEl>
                                        <p:attrNameLst>
                                          <p:attrName>style.visibility</p:attrName>
                                        </p:attrNameLst>
                                      </p:cBhvr>
                                      <p:to>
                                        <p:strVal val="visible"/>
                                      </p:to>
                                    </p:set>
                                    <p:animEffect transition="in" filter="fade">
                                      <p:cBhvr>
                                        <p:cTn id="254" dur="650"/>
                                        <p:tgtEl>
                                          <p:spTgt spid="88"/>
                                        </p:tgtEl>
                                      </p:cBhvr>
                                    </p:animEffect>
                                  </p:childTnLst>
                                </p:cTn>
                              </p:par>
                              <p:par>
                                <p:cTn id="255" presetID="2" presetClass="entr" presetSubtype="1" fill="hold" grpId="0" nodeType="withEffect">
                                  <p:stCondLst>
                                    <p:cond delay="2250"/>
                                  </p:stCondLst>
                                  <p:childTnLst>
                                    <p:set>
                                      <p:cBhvr>
                                        <p:cTn id="256" dur="1" fill="hold">
                                          <p:stCondLst>
                                            <p:cond delay="0"/>
                                          </p:stCondLst>
                                        </p:cTn>
                                        <p:tgtEl>
                                          <p:spTgt spid="88"/>
                                        </p:tgtEl>
                                        <p:attrNameLst>
                                          <p:attrName>style.visibility</p:attrName>
                                        </p:attrNameLst>
                                      </p:cBhvr>
                                      <p:to>
                                        <p:strVal val="visible"/>
                                      </p:to>
                                    </p:set>
                                    <p:anim calcmode="lin" valueType="num">
                                      <p:cBhvr additive="base">
                                        <p:cTn id="257" dur="600" fill="hold"/>
                                        <p:tgtEl>
                                          <p:spTgt spid="88"/>
                                        </p:tgtEl>
                                        <p:attrNameLst>
                                          <p:attrName>ppt_x</p:attrName>
                                        </p:attrNameLst>
                                      </p:cBhvr>
                                      <p:tavLst>
                                        <p:tav tm="0">
                                          <p:val>
                                            <p:strVal val="#ppt_x"/>
                                          </p:val>
                                        </p:tav>
                                        <p:tav tm="100000">
                                          <p:val>
                                            <p:strVal val="#ppt_x"/>
                                          </p:val>
                                        </p:tav>
                                      </p:tavLst>
                                    </p:anim>
                                    <p:anim calcmode="lin" valueType="num">
                                      <p:cBhvr additive="base">
                                        <p:cTn id="258" dur="600" fill="hold"/>
                                        <p:tgtEl>
                                          <p:spTgt spid="88"/>
                                        </p:tgtEl>
                                        <p:attrNameLst>
                                          <p:attrName>ppt_y</p:attrName>
                                        </p:attrNameLst>
                                      </p:cBhvr>
                                      <p:tavLst>
                                        <p:tav tm="0">
                                          <p:val>
                                            <p:strVal val="0-#ppt_h/2"/>
                                          </p:val>
                                        </p:tav>
                                        <p:tav tm="100000">
                                          <p:val>
                                            <p:strVal val="#ppt_y"/>
                                          </p:val>
                                        </p:tav>
                                      </p:tavLst>
                                    </p:anim>
                                  </p:childTnLst>
                                </p:cTn>
                              </p:par>
                              <p:par>
                                <p:cTn id="259" presetID="10" presetClass="entr" presetSubtype="0" fill="hold" grpId="1" nodeType="withEffect">
                                  <p:stCondLst>
                                    <p:cond delay="2000"/>
                                  </p:stCondLst>
                                  <p:childTnLst>
                                    <p:set>
                                      <p:cBhvr>
                                        <p:cTn id="260" dur="1" fill="hold">
                                          <p:stCondLst>
                                            <p:cond delay="0"/>
                                          </p:stCondLst>
                                        </p:cTn>
                                        <p:tgtEl>
                                          <p:spTgt spid="87"/>
                                        </p:tgtEl>
                                        <p:attrNameLst>
                                          <p:attrName>style.visibility</p:attrName>
                                        </p:attrNameLst>
                                      </p:cBhvr>
                                      <p:to>
                                        <p:strVal val="visible"/>
                                      </p:to>
                                    </p:set>
                                    <p:animEffect transition="in" filter="fade">
                                      <p:cBhvr>
                                        <p:cTn id="261" dur="600"/>
                                        <p:tgtEl>
                                          <p:spTgt spid="87"/>
                                        </p:tgtEl>
                                      </p:cBhvr>
                                    </p:animEffect>
                                  </p:childTnLst>
                                </p:cTn>
                              </p:par>
                              <p:par>
                                <p:cTn id="262" presetID="2" presetClass="entr" presetSubtype="1" fill="hold" grpId="0" nodeType="withEffect">
                                  <p:stCondLst>
                                    <p:cond delay="2000"/>
                                  </p:stCondLst>
                                  <p:childTnLst>
                                    <p:set>
                                      <p:cBhvr>
                                        <p:cTn id="263" dur="1" fill="hold">
                                          <p:stCondLst>
                                            <p:cond delay="0"/>
                                          </p:stCondLst>
                                        </p:cTn>
                                        <p:tgtEl>
                                          <p:spTgt spid="87"/>
                                        </p:tgtEl>
                                        <p:attrNameLst>
                                          <p:attrName>style.visibility</p:attrName>
                                        </p:attrNameLst>
                                      </p:cBhvr>
                                      <p:to>
                                        <p:strVal val="visible"/>
                                      </p:to>
                                    </p:set>
                                    <p:anim calcmode="lin" valueType="num">
                                      <p:cBhvr additive="base">
                                        <p:cTn id="264" dur="600" fill="hold"/>
                                        <p:tgtEl>
                                          <p:spTgt spid="87"/>
                                        </p:tgtEl>
                                        <p:attrNameLst>
                                          <p:attrName>ppt_x</p:attrName>
                                        </p:attrNameLst>
                                      </p:cBhvr>
                                      <p:tavLst>
                                        <p:tav tm="0">
                                          <p:val>
                                            <p:strVal val="#ppt_x"/>
                                          </p:val>
                                        </p:tav>
                                        <p:tav tm="100000">
                                          <p:val>
                                            <p:strVal val="#ppt_x"/>
                                          </p:val>
                                        </p:tav>
                                      </p:tavLst>
                                    </p:anim>
                                    <p:anim calcmode="lin" valueType="num">
                                      <p:cBhvr additive="base">
                                        <p:cTn id="265" dur="600" fill="hold"/>
                                        <p:tgtEl>
                                          <p:spTgt spid="87"/>
                                        </p:tgtEl>
                                        <p:attrNameLst>
                                          <p:attrName>ppt_y</p:attrName>
                                        </p:attrNameLst>
                                      </p:cBhvr>
                                      <p:tavLst>
                                        <p:tav tm="0">
                                          <p:val>
                                            <p:strVal val="0-#ppt_h/2"/>
                                          </p:val>
                                        </p:tav>
                                        <p:tav tm="100000">
                                          <p:val>
                                            <p:strVal val="#ppt_y"/>
                                          </p:val>
                                        </p:tav>
                                      </p:tavLst>
                                    </p:anim>
                                  </p:childTnLst>
                                </p:cTn>
                              </p:par>
                              <p:par>
                                <p:cTn id="266" presetID="10" presetClass="entr" presetSubtype="0" fill="hold" grpId="1" nodeType="withEffect">
                                  <p:stCondLst>
                                    <p:cond delay="1800"/>
                                  </p:stCondLst>
                                  <p:childTnLst>
                                    <p:set>
                                      <p:cBhvr>
                                        <p:cTn id="267" dur="1" fill="hold">
                                          <p:stCondLst>
                                            <p:cond delay="0"/>
                                          </p:stCondLst>
                                        </p:cTn>
                                        <p:tgtEl>
                                          <p:spTgt spid="85"/>
                                        </p:tgtEl>
                                        <p:attrNameLst>
                                          <p:attrName>style.visibility</p:attrName>
                                        </p:attrNameLst>
                                      </p:cBhvr>
                                      <p:to>
                                        <p:strVal val="visible"/>
                                      </p:to>
                                    </p:set>
                                    <p:animEffect transition="in" filter="fade">
                                      <p:cBhvr>
                                        <p:cTn id="268" dur="600"/>
                                        <p:tgtEl>
                                          <p:spTgt spid="85"/>
                                        </p:tgtEl>
                                      </p:cBhvr>
                                    </p:animEffect>
                                  </p:childTnLst>
                                </p:cTn>
                              </p:par>
                              <p:par>
                                <p:cTn id="269" presetID="2" presetClass="entr" presetSubtype="1" fill="hold" grpId="0" nodeType="withEffect">
                                  <p:stCondLst>
                                    <p:cond delay="1800"/>
                                  </p:stCondLst>
                                  <p:childTnLst>
                                    <p:set>
                                      <p:cBhvr>
                                        <p:cTn id="270" dur="1" fill="hold">
                                          <p:stCondLst>
                                            <p:cond delay="0"/>
                                          </p:stCondLst>
                                        </p:cTn>
                                        <p:tgtEl>
                                          <p:spTgt spid="85"/>
                                        </p:tgtEl>
                                        <p:attrNameLst>
                                          <p:attrName>style.visibility</p:attrName>
                                        </p:attrNameLst>
                                      </p:cBhvr>
                                      <p:to>
                                        <p:strVal val="visible"/>
                                      </p:to>
                                    </p:set>
                                    <p:anim calcmode="lin" valueType="num">
                                      <p:cBhvr additive="base">
                                        <p:cTn id="271" dur="600" fill="hold"/>
                                        <p:tgtEl>
                                          <p:spTgt spid="85"/>
                                        </p:tgtEl>
                                        <p:attrNameLst>
                                          <p:attrName>ppt_x</p:attrName>
                                        </p:attrNameLst>
                                      </p:cBhvr>
                                      <p:tavLst>
                                        <p:tav tm="0">
                                          <p:val>
                                            <p:strVal val="#ppt_x"/>
                                          </p:val>
                                        </p:tav>
                                        <p:tav tm="100000">
                                          <p:val>
                                            <p:strVal val="#ppt_x"/>
                                          </p:val>
                                        </p:tav>
                                      </p:tavLst>
                                    </p:anim>
                                    <p:anim calcmode="lin" valueType="num">
                                      <p:cBhvr additive="base">
                                        <p:cTn id="272" dur="600" fill="hold"/>
                                        <p:tgtEl>
                                          <p:spTgt spid="85"/>
                                        </p:tgtEl>
                                        <p:attrNameLst>
                                          <p:attrName>ppt_y</p:attrName>
                                        </p:attrNameLst>
                                      </p:cBhvr>
                                      <p:tavLst>
                                        <p:tav tm="0">
                                          <p:val>
                                            <p:strVal val="0-#ppt_h/2"/>
                                          </p:val>
                                        </p:tav>
                                        <p:tav tm="100000">
                                          <p:val>
                                            <p:strVal val="#ppt_y"/>
                                          </p:val>
                                        </p:tav>
                                      </p:tavLst>
                                    </p:anim>
                                  </p:childTnLst>
                                </p:cTn>
                              </p:par>
                              <p:par>
                                <p:cTn id="273" presetID="10" presetClass="entr" presetSubtype="0" fill="hold" grpId="1" nodeType="withEffect">
                                  <p:stCondLst>
                                    <p:cond delay="1800"/>
                                  </p:stCondLst>
                                  <p:childTnLst>
                                    <p:set>
                                      <p:cBhvr>
                                        <p:cTn id="274" dur="1" fill="hold">
                                          <p:stCondLst>
                                            <p:cond delay="0"/>
                                          </p:stCondLst>
                                        </p:cTn>
                                        <p:tgtEl>
                                          <p:spTgt spid="84"/>
                                        </p:tgtEl>
                                        <p:attrNameLst>
                                          <p:attrName>style.visibility</p:attrName>
                                        </p:attrNameLst>
                                      </p:cBhvr>
                                      <p:to>
                                        <p:strVal val="visible"/>
                                      </p:to>
                                    </p:set>
                                    <p:animEffect transition="in" filter="fade">
                                      <p:cBhvr>
                                        <p:cTn id="275" dur="600"/>
                                        <p:tgtEl>
                                          <p:spTgt spid="84"/>
                                        </p:tgtEl>
                                      </p:cBhvr>
                                    </p:animEffect>
                                  </p:childTnLst>
                                </p:cTn>
                              </p:par>
                              <p:par>
                                <p:cTn id="276" presetID="2" presetClass="entr" presetSubtype="1" fill="hold" grpId="0" nodeType="withEffect">
                                  <p:stCondLst>
                                    <p:cond delay="1800"/>
                                  </p:stCondLst>
                                  <p:childTnLst>
                                    <p:set>
                                      <p:cBhvr>
                                        <p:cTn id="277" dur="1" fill="hold">
                                          <p:stCondLst>
                                            <p:cond delay="0"/>
                                          </p:stCondLst>
                                        </p:cTn>
                                        <p:tgtEl>
                                          <p:spTgt spid="84"/>
                                        </p:tgtEl>
                                        <p:attrNameLst>
                                          <p:attrName>style.visibility</p:attrName>
                                        </p:attrNameLst>
                                      </p:cBhvr>
                                      <p:to>
                                        <p:strVal val="visible"/>
                                      </p:to>
                                    </p:set>
                                    <p:anim calcmode="lin" valueType="num">
                                      <p:cBhvr additive="base">
                                        <p:cTn id="278" dur="600" fill="hold"/>
                                        <p:tgtEl>
                                          <p:spTgt spid="84"/>
                                        </p:tgtEl>
                                        <p:attrNameLst>
                                          <p:attrName>ppt_x</p:attrName>
                                        </p:attrNameLst>
                                      </p:cBhvr>
                                      <p:tavLst>
                                        <p:tav tm="0">
                                          <p:val>
                                            <p:strVal val="#ppt_x"/>
                                          </p:val>
                                        </p:tav>
                                        <p:tav tm="100000">
                                          <p:val>
                                            <p:strVal val="#ppt_x"/>
                                          </p:val>
                                        </p:tav>
                                      </p:tavLst>
                                    </p:anim>
                                    <p:anim calcmode="lin" valueType="num">
                                      <p:cBhvr additive="base">
                                        <p:cTn id="279" dur="600" fill="hold"/>
                                        <p:tgtEl>
                                          <p:spTgt spid="84"/>
                                        </p:tgtEl>
                                        <p:attrNameLst>
                                          <p:attrName>ppt_y</p:attrName>
                                        </p:attrNameLst>
                                      </p:cBhvr>
                                      <p:tavLst>
                                        <p:tav tm="0">
                                          <p:val>
                                            <p:strVal val="0-#ppt_h/2"/>
                                          </p:val>
                                        </p:tav>
                                        <p:tav tm="100000">
                                          <p:val>
                                            <p:strVal val="#ppt_y"/>
                                          </p:val>
                                        </p:tav>
                                      </p:tavLst>
                                    </p:anim>
                                  </p:childTnLst>
                                </p:cTn>
                              </p:par>
                              <p:par>
                                <p:cTn id="280" presetID="10" presetClass="entr" presetSubtype="0" fill="hold" grpId="1" nodeType="withEffect">
                                  <p:stCondLst>
                                    <p:cond delay="1800"/>
                                  </p:stCondLst>
                                  <p:childTnLst>
                                    <p:set>
                                      <p:cBhvr>
                                        <p:cTn id="281" dur="1" fill="hold">
                                          <p:stCondLst>
                                            <p:cond delay="0"/>
                                          </p:stCondLst>
                                        </p:cTn>
                                        <p:tgtEl>
                                          <p:spTgt spid="83"/>
                                        </p:tgtEl>
                                        <p:attrNameLst>
                                          <p:attrName>style.visibility</p:attrName>
                                        </p:attrNameLst>
                                      </p:cBhvr>
                                      <p:to>
                                        <p:strVal val="visible"/>
                                      </p:to>
                                    </p:set>
                                    <p:animEffect transition="in" filter="fade">
                                      <p:cBhvr>
                                        <p:cTn id="282" dur="600"/>
                                        <p:tgtEl>
                                          <p:spTgt spid="83"/>
                                        </p:tgtEl>
                                      </p:cBhvr>
                                    </p:animEffect>
                                  </p:childTnLst>
                                </p:cTn>
                              </p:par>
                              <p:par>
                                <p:cTn id="283" presetID="2" presetClass="entr" presetSubtype="1" fill="hold" grpId="0" nodeType="withEffect">
                                  <p:stCondLst>
                                    <p:cond delay="1800"/>
                                  </p:stCondLst>
                                  <p:childTnLst>
                                    <p:set>
                                      <p:cBhvr>
                                        <p:cTn id="284" dur="1" fill="hold">
                                          <p:stCondLst>
                                            <p:cond delay="0"/>
                                          </p:stCondLst>
                                        </p:cTn>
                                        <p:tgtEl>
                                          <p:spTgt spid="83"/>
                                        </p:tgtEl>
                                        <p:attrNameLst>
                                          <p:attrName>style.visibility</p:attrName>
                                        </p:attrNameLst>
                                      </p:cBhvr>
                                      <p:to>
                                        <p:strVal val="visible"/>
                                      </p:to>
                                    </p:set>
                                    <p:anim calcmode="lin" valueType="num">
                                      <p:cBhvr additive="base">
                                        <p:cTn id="285" dur="600" fill="hold"/>
                                        <p:tgtEl>
                                          <p:spTgt spid="83"/>
                                        </p:tgtEl>
                                        <p:attrNameLst>
                                          <p:attrName>ppt_x</p:attrName>
                                        </p:attrNameLst>
                                      </p:cBhvr>
                                      <p:tavLst>
                                        <p:tav tm="0">
                                          <p:val>
                                            <p:strVal val="#ppt_x"/>
                                          </p:val>
                                        </p:tav>
                                        <p:tav tm="100000">
                                          <p:val>
                                            <p:strVal val="#ppt_x"/>
                                          </p:val>
                                        </p:tav>
                                      </p:tavLst>
                                    </p:anim>
                                    <p:anim calcmode="lin" valueType="num">
                                      <p:cBhvr additive="base">
                                        <p:cTn id="286" dur="600" fill="hold"/>
                                        <p:tgtEl>
                                          <p:spTgt spid="83"/>
                                        </p:tgtEl>
                                        <p:attrNameLst>
                                          <p:attrName>ppt_y</p:attrName>
                                        </p:attrNameLst>
                                      </p:cBhvr>
                                      <p:tavLst>
                                        <p:tav tm="0">
                                          <p:val>
                                            <p:strVal val="0-#ppt_h/2"/>
                                          </p:val>
                                        </p:tav>
                                        <p:tav tm="100000">
                                          <p:val>
                                            <p:strVal val="#ppt_y"/>
                                          </p:val>
                                        </p:tav>
                                      </p:tavLst>
                                    </p:anim>
                                  </p:childTnLst>
                                </p:cTn>
                              </p:par>
                              <p:par>
                                <p:cTn id="287" presetID="10" presetClass="entr" presetSubtype="0" fill="hold" grpId="1" nodeType="withEffect">
                                  <p:stCondLst>
                                    <p:cond delay="1700"/>
                                  </p:stCondLst>
                                  <p:childTnLst>
                                    <p:set>
                                      <p:cBhvr>
                                        <p:cTn id="288" dur="1" fill="hold">
                                          <p:stCondLst>
                                            <p:cond delay="0"/>
                                          </p:stCondLst>
                                        </p:cTn>
                                        <p:tgtEl>
                                          <p:spTgt spid="82"/>
                                        </p:tgtEl>
                                        <p:attrNameLst>
                                          <p:attrName>style.visibility</p:attrName>
                                        </p:attrNameLst>
                                      </p:cBhvr>
                                      <p:to>
                                        <p:strVal val="visible"/>
                                      </p:to>
                                    </p:set>
                                    <p:animEffect transition="in" filter="fade">
                                      <p:cBhvr>
                                        <p:cTn id="289" dur="800"/>
                                        <p:tgtEl>
                                          <p:spTgt spid="82"/>
                                        </p:tgtEl>
                                      </p:cBhvr>
                                    </p:animEffect>
                                  </p:childTnLst>
                                </p:cTn>
                              </p:par>
                              <p:par>
                                <p:cTn id="290" presetID="2" presetClass="entr" presetSubtype="1" fill="hold" grpId="0" nodeType="withEffect">
                                  <p:stCondLst>
                                    <p:cond delay="1700"/>
                                  </p:stCondLst>
                                  <p:childTnLst>
                                    <p:set>
                                      <p:cBhvr>
                                        <p:cTn id="291" dur="1" fill="hold">
                                          <p:stCondLst>
                                            <p:cond delay="0"/>
                                          </p:stCondLst>
                                        </p:cTn>
                                        <p:tgtEl>
                                          <p:spTgt spid="82"/>
                                        </p:tgtEl>
                                        <p:attrNameLst>
                                          <p:attrName>style.visibility</p:attrName>
                                        </p:attrNameLst>
                                      </p:cBhvr>
                                      <p:to>
                                        <p:strVal val="visible"/>
                                      </p:to>
                                    </p:set>
                                    <p:anim calcmode="lin" valueType="num">
                                      <p:cBhvr additive="base">
                                        <p:cTn id="292" dur="800" fill="hold"/>
                                        <p:tgtEl>
                                          <p:spTgt spid="82"/>
                                        </p:tgtEl>
                                        <p:attrNameLst>
                                          <p:attrName>ppt_x</p:attrName>
                                        </p:attrNameLst>
                                      </p:cBhvr>
                                      <p:tavLst>
                                        <p:tav tm="0">
                                          <p:val>
                                            <p:strVal val="#ppt_x"/>
                                          </p:val>
                                        </p:tav>
                                        <p:tav tm="100000">
                                          <p:val>
                                            <p:strVal val="#ppt_x"/>
                                          </p:val>
                                        </p:tav>
                                      </p:tavLst>
                                    </p:anim>
                                    <p:anim calcmode="lin" valueType="num">
                                      <p:cBhvr additive="base">
                                        <p:cTn id="293" dur="800" fill="hold"/>
                                        <p:tgtEl>
                                          <p:spTgt spid="82"/>
                                        </p:tgtEl>
                                        <p:attrNameLst>
                                          <p:attrName>ppt_y</p:attrName>
                                        </p:attrNameLst>
                                      </p:cBhvr>
                                      <p:tavLst>
                                        <p:tav tm="0">
                                          <p:val>
                                            <p:strVal val="0-#ppt_h/2"/>
                                          </p:val>
                                        </p:tav>
                                        <p:tav tm="100000">
                                          <p:val>
                                            <p:strVal val="#ppt_y"/>
                                          </p:val>
                                        </p:tav>
                                      </p:tavLst>
                                    </p:anim>
                                  </p:childTnLst>
                                </p:cTn>
                              </p:par>
                              <p:par>
                                <p:cTn id="294" presetID="10" presetClass="entr" presetSubtype="0" fill="hold" grpId="1" nodeType="withEffect">
                                  <p:stCondLst>
                                    <p:cond delay="1600"/>
                                  </p:stCondLst>
                                  <p:childTnLst>
                                    <p:set>
                                      <p:cBhvr>
                                        <p:cTn id="295" dur="1" fill="hold">
                                          <p:stCondLst>
                                            <p:cond delay="0"/>
                                          </p:stCondLst>
                                        </p:cTn>
                                        <p:tgtEl>
                                          <p:spTgt spid="81"/>
                                        </p:tgtEl>
                                        <p:attrNameLst>
                                          <p:attrName>style.visibility</p:attrName>
                                        </p:attrNameLst>
                                      </p:cBhvr>
                                      <p:to>
                                        <p:strVal val="visible"/>
                                      </p:to>
                                    </p:set>
                                    <p:animEffect transition="in" filter="fade">
                                      <p:cBhvr>
                                        <p:cTn id="296" dur="800"/>
                                        <p:tgtEl>
                                          <p:spTgt spid="81"/>
                                        </p:tgtEl>
                                      </p:cBhvr>
                                    </p:animEffect>
                                  </p:childTnLst>
                                </p:cTn>
                              </p:par>
                              <p:par>
                                <p:cTn id="297" presetID="2" presetClass="entr" presetSubtype="1" fill="hold" grpId="0" nodeType="withEffect">
                                  <p:stCondLst>
                                    <p:cond delay="1600"/>
                                  </p:stCondLst>
                                  <p:childTnLst>
                                    <p:set>
                                      <p:cBhvr>
                                        <p:cTn id="298" dur="1" fill="hold">
                                          <p:stCondLst>
                                            <p:cond delay="0"/>
                                          </p:stCondLst>
                                        </p:cTn>
                                        <p:tgtEl>
                                          <p:spTgt spid="81"/>
                                        </p:tgtEl>
                                        <p:attrNameLst>
                                          <p:attrName>style.visibility</p:attrName>
                                        </p:attrNameLst>
                                      </p:cBhvr>
                                      <p:to>
                                        <p:strVal val="visible"/>
                                      </p:to>
                                    </p:set>
                                    <p:anim calcmode="lin" valueType="num">
                                      <p:cBhvr additive="base">
                                        <p:cTn id="299" dur="800" fill="hold"/>
                                        <p:tgtEl>
                                          <p:spTgt spid="81"/>
                                        </p:tgtEl>
                                        <p:attrNameLst>
                                          <p:attrName>ppt_x</p:attrName>
                                        </p:attrNameLst>
                                      </p:cBhvr>
                                      <p:tavLst>
                                        <p:tav tm="0">
                                          <p:val>
                                            <p:strVal val="#ppt_x"/>
                                          </p:val>
                                        </p:tav>
                                        <p:tav tm="100000">
                                          <p:val>
                                            <p:strVal val="#ppt_x"/>
                                          </p:val>
                                        </p:tav>
                                      </p:tavLst>
                                    </p:anim>
                                    <p:anim calcmode="lin" valueType="num">
                                      <p:cBhvr additive="base">
                                        <p:cTn id="300" dur="800" fill="hold"/>
                                        <p:tgtEl>
                                          <p:spTgt spid="81"/>
                                        </p:tgtEl>
                                        <p:attrNameLst>
                                          <p:attrName>ppt_y</p:attrName>
                                        </p:attrNameLst>
                                      </p:cBhvr>
                                      <p:tavLst>
                                        <p:tav tm="0">
                                          <p:val>
                                            <p:strVal val="0-#ppt_h/2"/>
                                          </p:val>
                                        </p:tav>
                                        <p:tav tm="100000">
                                          <p:val>
                                            <p:strVal val="#ppt_y"/>
                                          </p:val>
                                        </p:tav>
                                      </p:tavLst>
                                    </p:anim>
                                  </p:childTnLst>
                                </p:cTn>
                              </p:par>
                              <p:par>
                                <p:cTn id="301" presetID="10" presetClass="entr" presetSubtype="0" fill="hold" grpId="1" nodeType="withEffect">
                                  <p:stCondLst>
                                    <p:cond delay="1500"/>
                                  </p:stCondLst>
                                  <p:childTnLst>
                                    <p:set>
                                      <p:cBhvr>
                                        <p:cTn id="302" dur="1" fill="hold">
                                          <p:stCondLst>
                                            <p:cond delay="0"/>
                                          </p:stCondLst>
                                        </p:cTn>
                                        <p:tgtEl>
                                          <p:spTgt spid="80"/>
                                        </p:tgtEl>
                                        <p:attrNameLst>
                                          <p:attrName>style.visibility</p:attrName>
                                        </p:attrNameLst>
                                      </p:cBhvr>
                                      <p:to>
                                        <p:strVal val="visible"/>
                                      </p:to>
                                    </p:set>
                                    <p:animEffect transition="in" filter="fade">
                                      <p:cBhvr>
                                        <p:cTn id="303" dur="800"/>
                                        <p:tgtEl>
                                          <p:spTgt spid="80"/>
                                        </p:tgtEl>
                                      </p:cBhvr>
                                    </p:animEffect>
                                  </p:childTnLst>
                                </p:cTn>
                              </p:par>
                              <p:par>
                                <p:cTn id="304" presetID="2" presetClass="entr" presetSubtype="1" fill="hold" grpId="0" nodeType="withEffect">
                                  <p:stCondLst>
                                    <p:cond delay="1500"/>
                                  </p:stCondLst>
                                  <p:childTnLst>
                                    <p:set>
                                      <p:cBhvr>
                                        <p:cTn id="305" dur="1" fill="hold">
                                          <p:stCondLst>
                                            <p:cond delay="0"/>
                                          </p:stCondLst>
                                        </p:cTn>
                                        <p:tgtEl>
                                          <p:spTgt spid="80"/>
                                        </p:tgtEl>
                                        <p:attrNameLst>
                                          <p:attrName>style.visibility</p:attrName>
                                        </p:attrNameLst>
                                      </p:cBhvr>
                                      <p:to>
                                        <p:strVal val="visible"/>
                                      </p:to>
                                    </p:set>
                                    <p:anim calcmode="lin" valueType="num">
                                      <p:cBhvr additive="base">
                                        <p:cTn id="306" dur="800" fill="hold"/>
                                        <p:tgtEl>
                                          <p:spTgt spid="80"/>
                                        </p:tgtEl>
                                        <p:attrNameLst>
                                          <p:attrName>ppt_x</p:attrName>
                                        </p:attrNameLst>
                                      </p:cBhvr>
                                      <p:tavLst>
                                        <p:tav tm="0">
                                          <p:val>
                                            <p:strVal val="#ppt_x"/>
                                          </p:val>
                                        </p:tav>
                                        <p:tav tm="100000">
                                          <p:val>
                                            <p:strVal val="#ppt_x"/>
                                          </p:val>
                                        </p:tav>
                                      </p:tavLst>
                                    </p:anim>
                                    <p:anim calcmode="lin" valueType="num">
                                      <p:cBhvr additive="base">
                                        <p:cTn id="307" dur="800" fill="hold"/>
                                        <p:tgtEl>
                                          <p:spTgt spid="80"/>
                                        </p:tgtEl>
                                        <p:attrNameLst>
                                          <p:attrName>ppt_y</p:attrName>
                                        </p:attrNameLst>
                                      </p:cBhvr>
                                      <p:tavLst>
                                        <p:tav tm="0">
                                          <p:val>
                                            <p:strVal val="0-#ppt_h/2"/>
                                          </p:val>
                                        </p:tav>
                                        <p:tav tm="100000">
                                          <p:val>
                                            <p:strVal val="#ppt_y"/>
                                          </p:val>
                                        </p:tav>
                                      </p:tavLst>
                                    </p:anim>
                                  </p:childTnLst>
                                </p:cTn>
                              </p:par>
                              <p:par>
                                <p:cTn id="308" presetID="10" presetClass="entr" presetSubtype="0" fill="hold" grpId="1" nodeType="withEffect">
                                  <p:stCondLst>
                                    <p:cond delay="1500"/>
                                  </p:stCondLst>
                                  <p:childTnLst>
                                    <p:set>
                                      <p:cBhvr>
                                        <p:cTn id="309" dur="1" fill="hold">
                                          <p:stCondLst>
                                            <p:cond delay="0"/>
                                          </p:stCondLst>
                                        </p:cTn>
                                        <p:tgtEl>
                                          <p:spTgt spid="86"/>
                                        </p:tgtEl>
                                        <p:attrNameLst>
                                          <p:attrName>style.visibility</p:attrName>
                                        </p:attrNameLst>
                                      </p:cBhvr>
                                      <p:to>
                                        <p:strVal val="visible"/>
                                      </p:to>
                                    </p:set>
                                    <p:animEffect transition="in" filter="fade">
                                      <p:cBhvr>
                                        <p:cTn id="310" dur="800"/>
                                        <p:tgtEl>
                                          <p:spTgt spid="86"/>
                                        </p:tgtEl>
                                      </p:cBhvr>
                                    </p:animEffect>
                                  </p:childTnLst>
                                </p:cTn>
                              </p:par>
                              <p:par>
                                <p:cTn id="311" presetID="2" presetClass="entr" presetSubtype="1" fill="hold" grpId="0" nodeType="withEffect">
                                  <p:stCondLst>
                                    <p:cond delay="1500"/>
                                  </p:stCondLst>
                                  <p:childTnLst>
                                    <p:set>
                                      <p:cBhvr>
                                        <p:cTn id="312" dur="1" fill="hold">
                                          <p:stCondLst>
                                            <p:cond delay="0"/>
                                          </p:stCondLst>
                                        </p:cTn>
                                        <p:tgtEl>
                                          <p:spTgt spid="86"/>
                                        </p:tgtEl>
                                        <p:attrNameLst>
                                          <p:attrName>style.visibility</p:attrName>
                                        </p:attrNameLst>
                                      </p:cBhvr>
                                      <p:to>
                                        <p:strVal val="visible"/>
                                      </p:to>
                                    </p:set>
                                    <p:anim calcmode="lin" valueType="num">
                                      <p:cBhvr additive="base">
                                        <p:cTn id="313" dur="800" fill="hold"/>
                                        <p:tgtEl>
                                          <p:spTgt spid="86"/>
                                        </p:tgtEl>
                                        <p:attrNameLst>
                                          <p:attrName>ppt_x</p:attrName>
                                        </p:attrNameLst>
                                      </p:cBhvr>
                                      <p:tavLst>
                                        <p:tav tm="0">
                                          <p:val>
                                            <p:strVal val="#ppt_x"/>
                                          </p:val>
                                        </p:tav>
                                        <p:tav tm="100000">
                                          <p:val>
                                            <p:strVal val="#ppt_x"/>
                                          </p:val>
                                        </p:tav>
                                      </p:tavLst>
                                    </p:anim>
                                    <p:anim calcmode="lin" valueType="num">
                                      <p:cBhvr additive="base">
                                        <p:cTn id="314" dur="800" fill="hold"/>
                                        <p:tgtEl>
                                          <p:spTgt spid="86"/>
                                        </p:tgtEl>
                                        <p:attrNameLst>
                                          <p:attrName>ppt_y</p:attrName>
                                        </p:attrNameLst>
                                      </p:cBhvr>
                                      <p:tavLst>
                                        <p:tav tm="0">
                                          <p:val>
                                            <p:strVal val="0-#ppt_h/2"/>
                                          </p:val>
                                        </p:tav>
                                        <p:tav tm="100000">
                                          <p:val>
                                            <p:strVal val="#ppt_y"/>
                                          </p:val>
                                        </p:tav>
                                      </p:tavLst>
                                    </p:anim>
                                  </p:childTnLst>
                                </p:cTn>
                              </p:par>
                              <p:par>
                                <p:cTn id="315" presetID="10" presetClass="entr" presetSubtype="0" fill="hold" grpId="1" nodeType="withEffect">
                                  <p:stCondLst>
                                    <p:cond delay="1400"/>
                                  </p:stCondLst>
                                  <p:childTnLst>
                                    <p:set>
                                      <p:cBhvr>
                                        <p:cTn id="316" dur="1" fill="hold">
                                          <p:stCondLst>
                                            <p:cond delay="0"/>
                                          </p:stCondLst>
                                        </p:cTn>
                                        <p:tgtEl>
                                          <p:spTgt spid="79"/>
                                        </p:tgtEl>
                                        <p:attrNameLst>
                                          <p:attrName>style.visibility</p:attrName>
                                        </p:attrNameLst>
                                      </p:cBhvr>
                                      <p:to>
                                        <p:strVal val="visible"/>
                                      </p:to>
                                    </p:set>
                                    <p:animEffect transition="in" filter="fade">
                                      <p:cBhvr>
                                        <p:cTn id="317" dur="800"/>
                                        <p:tgtEl>
                                          <p:spTgt spid="79"/>
                                        </p:tgtEl>
                                      </p:cBhvr>
                                    </p:animEffect>
                                  </p:childTnLst>
                                </p:cTn>
                              </p:par>
                              <p:par>
                                <p:cTn id="318" presetID="2" presetClass="entr" presetSubtype="1" fill="hold" grpId="0" nodeType="withEffect">
                                  <p:stCondLst>
                                    <p:cond delay="1400"/>
                                  </p:stCondLst>
                                  <p:childTnLst>
                                    <p:set>
                                      <p:cBhvr>
                                        <p:cTn id="319" dur="1" fill="hold">
                                          <p:stCondLst>
                                            <p:cond delay="0"/>
                                          </p:stCondLst>
                                        </p:cTn>
                                        <p:tgtEl>
                                          <p:spTgt spid="79"/>
                                        </p:tgtEl>
                                        <p:attrNameLst>
                                          <p:attrName>style.visibility</p:attrName>
                                        </p:attrNameLst>
                                      </p:cBhvr>
                                      <p:to>
                                        <p:strVal val="visible"/>
                                      </p:to>
                                    </p:set>
                                    <p:anim calcmode="lin" valueType="num">
                                      <p:cBhvr additive="base">
                                        <p:cTn id="320" dur="800" fill="hold"/>
                                        <p:tgtEl>
                                          <p:spTgt spid="79"/>
                                        </p:tgtEl>
                                        <p:attrNameLst>
                                          <p:attrName>ppt_x</p:attrName>
                                        </p:attrNameLst>
                                      </p:cBhvr>
                                      <p:tavLst>
                                        <p:tav tm="0">
                                          <p:val>
                                            <p:strVal val="#ppt_x"/>
                                          </p:val>
                                        </p:tav>
                                        <p:tav tm="100000">
                                          <p:val>
                                            <p:strVal val="#ppt_x"/>
                                          </p:val>
                                        </p:tav>
                                      </p:tavLst>
                                    </p:anim>
                                    <p:anim calcmode="lin" valueType="num">
                                      <p:cBhvr additive="base">
                                        <p:cTn id="321" dur="800" fill="hold"/>
                                        <p:tgtEl>
                                          <p:spTgt spid="79"/>
                                        </p:tgtEl>
                                        <p:attrNameLst>
                                          <p:attrName>ppt_y</p:attrName>
                                        </p:attrNameLst>
                                      </p:cBhvr>
                                      <p:tavLst>
                                        <p:tav tm="0">
                                          <p:val>
                                            <p:strVal val="0-#ppt_h/2"/>
                                          </p:val>
                                        </p:tav>
                                        <p:tav tm="100000">
                                          <p:val>
                                            <p:strVal val="#ppt_y"/>
                                          </p:val>
                                        </p:tav>
                                      </p:tavLst>
                                    </p:anim>
                                  </p:childTnLst>
                                </p:cTn>
                              </p:par>
                              <p:par>
                                <p:cTn id="322" presetID="10" presetClass="entr" presetSubtype="0" fill="hold" grpId="1" nodeType="withEffect">
                                  <p:stCondLst>
                                    <p:cond delay="1400"/>
                                  </p:stCondLst>
                                  <p:childTnLst>
                                    <p:set>
                                      <p:cBhvr>
                                        <p:cTn id="323" dur="1" fill="hold">
                                          <p:stCondLst>
                                            <p:cond delay="0"/>
                                          </p:stCondLst>
                                        </p:cTn>
                                        <p:tgtEl>
                                          <p:spTgt spid="78"/>
                                        </p:tgtEl>
                                        <p:attrNameLst>
                                          <p:attrName>style.visibility</p:attrName>
                                        </p:attrNameLst>
                                      </p:cBhvr>
                                      <p:to>
                                        <p:strVal val="visible"/>
                                      </p:to>
                                    </p:set>
                                    <p:animEffect transition="in" filter="fade">
                                      <p:cBhvr>
                                        <p:cTn id="324" dur="800"/>
                                        <p:tgtEl>
                                          <p:spTgt spid="78"/>
                                        </p:tgtEl>
                                      </p:cBhvr>
                                    </p:animEffect>
                                  </p:childTnLst>
                                </p:cTn>
                              </p:par>
                              <p:par>
                                <p:cTn id="325" presetID="2" presetClass="entr" presetSubtype="1" fill="hold" grpId="0" nodeType="withEffect">
                                  <p:stCondLst>
                                    <p:cond delay="1400"/>
                                  </p:stCondLst>
                                  <p:childTnLst>
                                    <p:set>
                                      <p:cBhvr>
                                        <p:cTn id="326" dur="1" fill="hold">
                                          <p:stCondLst>
                                            <p:cond delay="0"/>
                                          </p:stCondLst>
                                        </p:cTn>
                                        <p:tgtEl>
                                          <p:spTgt spid="78"/>
                                        </p:tgtEl>
                                        <p:attrNameLst>
                                          <p:attrName>style.visibility</p:attrName>
                                        </p:attrNameLst>
                                      </p:cBhvr>
                                      <p:to>
                                        <p:strVal val="visible"/>
                                      </p:to>
                                    </p:set>
                                    <p:anim calcmode="lin" valueType="num">
                                      <p:cBhvr additive="base">
                                        <p:cTn id="327" dur="800" fill="hold"/>
                                        <p:tgtEl>
                                          <p:spTgt spid="78"/>
                                        </p:tgtEl>
                                        <p:attrNameLst>
                                          <p:attrName>ppt_x</p:attrName>
                                        </p:attrNameLst>
                                      </p:cBhvr>
                                      <p:tavLst>
                                        <p:tav tm="0">
                                          <p:val>
                                            <p:strVal val="#ppt_x"/>
                                          </p:val>
                                        </p:tav>
                                        <p:tav tm="100000">
                                          <p:val>
                                            <p:strVal val="#ppt_x"/>
                                          </p:val>
                                        </p:tav>
                                      </p:tavLst>
                                    </p:anim>
                                    <p:anim calcmode="lin" valueType="num">
                                      <p:cBhvr additive="base">
                                        <p:cTn id="328" dur="800" fill="hold"/>
                                        <p:tgtEl>
                                          <p:spTgt spid="78"/>
                                        </p:tgtEl>
                                        <p:attrNameLst>
                                          <p:attrName>ppt_y</p:attrName>
                                        </p:attrNameLst>
                                      </p:cBhvr>
                                      <p:tavLst>
                                        <p:tav tm="0">
                                          <p:val>
                                            <p:strVal val="0-#ppt_h/2"/>
                                          </p:val>
                                        </p:tav>
                                        <p:tav tm="100000">
                                          <p:val>
                                            <p:strVal val="#ppt_y"/>
                                          </p:val>
                                        </p:tav>
                                      </p:tavLst>
                                    </p:anim>
                                  </p:childTnLst>
                                </p:cTn>
                              </p:par>
                              <p:par>
                                <p:cTn id="329" presetID="10" presetClass="entr" presetSubtype="0" fill="hold" grpId="1" nodeType="withEffect">
                                  <p:stCondLst>
                                    <p:cond delay="1600"/>
                                  </p:stCondLst>
                                  <p:childTnLst>
                                    <p:set>
                                      <p:cBhvr>
                                        <p:cTn id="330" dur="1" fill="hold">
                                          <p:stCondLst>
                                            <p:cond delay="0"/>
                                          </p:stCondLst>
                                        </p:cTn>
                                        <p:tgtEl>
                                          <p:spTgt spid="77"/>
                                        </p:tgtEl>
                                        <p:attrNameLst>
                                          <p:attrName>style.visibility</p:attrName>
                                        </p:attrNameLst>
                                      </p:cBhvr>
                                      <p:to>
                                        <p:strVal val="visible"/>
                                      </p:to>
                                    </p:set>
                                    <p:animEffect transition="in" filter="fade">
                                      <p:cBhvr>
                                        <p:cTn id="331" dur="1000"/>
                                        <p:tgtEl>
                                          <p:spTgt spid="77"/>
                                        </p:tgtEl>
                                      </p:cBhvr>
                                    </p:animEffect>
                                  </p:childTnLst>
                                </p:cTn>
                              </p:par>
                              <p:par>
                                <p:cTn id="332" presetID="2" presetClass="entr" presetSubtype="1" fill="hold" grpId="0" nodeType="withEffect">
                                  <p:stCondLst>
                                    <p:cond delay="1600"/>
                                  </p:stCondLst>
                                  <p:childTnLst>
                                    <p:set>
                                      <p:cBhvr>
                                        <p:cTn id="333" dur="1" fill="hold">
                                          <p:stCondLst>
                                            <p:cond delay="0"/>
                                          </p:stCondLst>
                                        </p:cTn>
                                        <p:tgtEl>
                                          <p:spTgt spid="77"/>
                                        </p:tgtEl>
                                        <p:attrNameLst>
                                          <p:attrName>style.visibility</p:attrName>
                                        </p:attrNameLst>
                                      </p:cBhvr>
                                      <p:to>
                                        <p:strVal val="visible"/>
                                      </p:to>
                                    </p:set>
                                    <p:anim calcmode="lin" valueType="num">
                                      <p:cBhvr additive="base">
                                        <p:cTn id="334" dur="1000" fill="hold"/>
                                        <p:tgtEl>
                                          <p:spTgt spid="77"/>
                                        </p:tgtEl>
                                        <p:attrNameLst>
                                          <p:attrName>ppt_x</p:attrName>
                                        </p:attrNameLst>
                                      </p:cBhvr>
                                      <p:tavLst>
                                        <p:tav tm="0">
                                          <p:val>
                                            <p:strVal val="#ppt_x"/>
                                          </p:val>
                                        </p:tav>
                                        <p:tav tm="100000">
                                          <p:val>
                                            <p:strVal val="#ppt_x"/>
                                          </p:val>
                                        </p:tav>
                                      </p:tavLst>
                                    </p:anim>
                                    <p:anim calcmode="lin" valueType="num">
                                      <p:cBhvr additive="base">
                                        <p:cTn id="335" dur="1000" fill="hold"/>
                                        <p:tgtEl>
                                          <p:spTgt spid="77"/>
                                        </p:tgtEl>
                                        <p:attrNameLst>
                                          <p:attrName>ppt_y</p:attrName>
                                        </p:attrNameLst>
                                      </p:cBhvr>
                                      <p:tavLst>
                                        <p:tav tm="0">
                                          <p:val>
                                            <p:strVal val="0-#ppt_h/2"/>
                                          </p:val>
                                        </p:tav>
                                        <p:tav tm="100000">
                                          <p:val>
                                            <p:strVal val="#ppt_y"/>
                                          </p:val>
                                        </p:tav>
                                      </p:tavLst>
                                    </p:anim>
                                  </p:childTnLst>
                                </p:cTn>
                              </p:par>
                              <p:par>
                                <p:cTn id="336" presetID="10" presetClass="entr" presetSubtype="0" fill="hold" grpId="1" nodeType="withEffect">
                                  <p:stCondLst>
                                    <p:cond delay="1800"/>
                                  </p:stCondLst>
                                  <p:childTnLst>
                                    <p:set>
                                      <p:cBhvr>
                                        <p:cTn id="337" dur="1" fill="hold">
                                          <p:stCondLst>
                                            <p:cond delay="0"/>
                                          </p:stCondLst>
                                        </p:cTn>
                                        <p:tgtEl>
                                          <p:spTgt spid="76"/>
                                        </p:tgtEl>
                                        <p:attrNameLst>
                                          <p:attrName>style.visibility</p:attrName>
                                        </p:attrNameLst>
                                      </p:cBhvr>
                                      <p:to>
                                        <p:strVal val="visible"/>
                                      </p:to>
                                    </p:set>
                                    <p:animEffect transition="in" filter="fade">
                                      <p:cBhvr>
                                        <p:cTn id="338" dur="1000"/>
                                        <p:tgtEl>
                                          <p:spTgt spid="76"/>
                                        </p:tgtEl>
                                      </p:cBhvr>
                                    </p:animEffect>
                                  </p:childTnLst>
                                </p:cTn>
                              </p:par>
                              <p:par>
                                <p:cTn id="339" presetID="2" presetClass="entr" presetSubtype="1" fill="hold" grpId="0" nodeType="withEffect">
                                  <p:stCondLst>
                                    <p:cond delay="1800"/>
                                  </p:stCondLst>
                                  <p:childTnLst>
                                    <p:set>
                                      <p:cBhvr>
                                        <p:cTn id="340" dur="1" fill="hold">
                                          <p:stCondLst>
                                            <p:cond delay="0"/>
                                          </p:stCondLst>
                                        </p:cTn>
                                        <p:tgtEl>
                                          <p:spTgt spid="76"/>
                                        </p:tgtEl>
                                        <p:attrNameLst>
                                          <p:attrName>style.visibility</p:attrName>
                                        </p:attrNameLst>
                                      </p:cBhvr>
                                      <p:to>
                                        <p:strVal val="visible"/>
                                      </p:to>
                                    </p:set>
                                    <p:anim calcmode="lin" valueType="num">
                                      <p:cBhvr additive="base">
                                        <p:cTn id="341" dur="1000" fill="hold"/>
                                        <p:tgtEl>
                                          <p:spTgt spid="76"/>
                                        </p:tgtEl>
                                        <p:attrNameLst>
                                          <p:attrName>ppt_x</p:attrName>
                                        </p:attrNameLst>
                                      </p:cBhvr>
                                      <p:tavLst>
                                        <p:tav tm="0">
                                          <p:val>
                                            <p:strVal val="#ppt_x"/>
                                          </p:val>
                                        </p:tav>
                                        <p:tav tm="100000">
                                          <p:val>
                                            <p:strVal val="#ppt_x"/>
                                          </p:val>
                                        </p:tav>
                                      </p:tavLst>
                                    </p:anim>
                                    <p:anim calcmode="lin" valueType="num">
                                      <p:cBhvr additive="base">
                                        <p:cTn id="342" dur="1000" fill="hold"/>
                                        <p:tgtEl>
                                          <p:spTgt spid="76"/>
                                        </p:tgtEl>
                                        <p:attrNameLst>
                                          <p:attrName>ppt_y</p:attrName>
                                        </p:attrNameLst>
                                      </p:cBhvr>
                                      <p:tavLst>
                                        <p:tav tm="0">
                                          <p:val>
                                            <p:strVal val="0-#ppt_h/2"/>
                                          </p:val>
                                        </p:tav>
                                        <p:tav tm="100000">
                                          <p:val>
                                            <p:strVal val="#ppt_y"/>
                                          </p:val>
                                        </p:tav>
                                      </p:tavLst>
                                    </p:anim>
                                  </p:childTnLst>
                                </p:cTn>
                              </p:par>
                              <p:par>
                                <p:cTn id="343" presetID="10" presetClass="entr" presetSubtype="0" fill="hold" grpId="1" nodeType="withEffect">
                                  <p:stCondLst>
                                    <p:cond delay="1900"/>
                                  </p:stCondLst>
                                  <p:childTnLst>
                                    <p:set>
                                      <p:cBhvr>
                                        <p:cTn id="344" dur="1" fill="hold">
                                          <p:stCondLst>
                                            <p:cond delay="0"/>
                                          </p:stCondLst>
                                        </p:cTn>
                                        <p:tgtEl>
                                          <p:spTgt spid="75"/>
                                        </p:tgtEl>
                                        <p:attrNameLst>
                                          <p:attrName>style.visibility</p:attrName>
                                        </p:attrNameLst>
                                      </p:cBhvr>
                                      <p:to>
                                        <p:strVal val="visible"/>
                                      </p:to>
                                    </p:set>
                                    <p:animEffect transition="in" filter="fade">
                                      <p:cBhvr>
                                        <p:cTn id="345" dur="1000"/>
                                        <p:tgtEl>
                                          <p:spTgt spid="75"/>
                                        </p:tgtEl>
                                      </p:cBhvr>
                                    </p:animEffect>
                                  </p:childTnLst>
                                </p:cTn>
                              </p:par>
                              <p:par>
                                <p:cTn id="346" presetID="2" presetClass="entr" presetSubtype="1" fill="hold" grpId="0" nodeType="withEffect">
                                  <p:stCondLst>
                                    <p:cond delay="1900"/>
                                  </p:stCondLst>
                                  <p:childTnLst>
                                    <p:set>
                                      <p:cBhvr>
                                        <p:cTn id="347" dur="1" fill="hold">
                                          <p:stCondLst>
                                            <p:cond delay="0"/>
                                          </p:stCondLst>
                                        </p:cTn>
                                        <p:tgtEl>
                                          <p:spTgt spid="75"/>
                                        </p:tgtEl>
                                        <p:attrNameLst>
                                          <p:attrName>style.visibility</p:attrName>
                                        </p:attrNameLst>
                                      </p:cBhvr>
                                      <p:to>
                                        <p:strVal val="visible"/>
                                      </p:to>
                                    </p:set>
                                    <p:anim calcmode="lin" valueType="num">
                                      <p:cBhvr additive="base">
                                        <p:cTn id="348" dur="1000" fill="hold"/>
                                        <p:tgtEl>
                                          <p:spTgt spid="75"/>
                                        </p:tgtEl>
                                        <p:attrNameLst>
                                          <p:attrName>ppt_x</p:attrName>
                                        </p:attrNameLst>
                                      </p:cBhvr>
                                      <p:tavLst>
                                        <p:tav tm="0">
                                          <p:val>
                                            <p:strVal val="#ppt_x"/>
                                          </p:val>
                                        </p:tav>
                                        <p:tav tm="100000">
                                          <p:val>
                                            <p:strVal val="#ppt_x"/>
                                          </p:val>
                                        </p:tav>
                                      </p:tavLst>
                                    </p:anim>
                                    <p:anim calcmode="lin" valueType="num">
                                      <p:cBhvr additive="base">
                                        <p:cTn id="349" dur="1000" fill="hold"/>
                                        <p:tgtEl>
                                          <p:spTgt spid="75"/>
                                        </p:tgtEl>
                                        <p:attrNameLst>
                                          <p:attrName>ppt_y</p:attrName>
                                        </p:attrNameLst>
                                      </p:cBhvr>
                                      <p:tavLst>
                                        <p:tav tm="0">
                                          <p:val>
                                            <p:strVal val="0-#ppt_h/2"/>
                                          </p:val>
                                        </p:tav>
                                        <p:tav tm="100000">
                                          <p:val>
                                            <p:strVal val="#ppt_y"/>
                                          </p:val>
                                        </p:tav>
                                      </p:tavLst>
                                    </p:anim>
                                  </p:childTnLst>
                                </p:cTn>
                              </p:par>
                              <p:par>
                                <p:cTn id="350" presetID="10" presetClass="entr" presetSubtype="0" fill="hold" grpId="1" nodeType="withEffect">
                                  <p:stCondLst>
                                    <p:cond delay="1800"/>
                                  </p:stCondLst>
                                  <p:childTnLst>
                                    <p:set>
                                      <p:cBhvr>
                                        <p:cTn id="351" dur="1" fill="hold">
                                          <p:stCondLst>
                                            <p:cond delay="0"/>
                                          </p:stCondLst>
                                        </p:cTn>
                                        <p:tgtEl>
                                          <p:spTgt spid="74"/>
                                        </p:tgtEl>
                                        <p:attrNameLst>
                                          <p:attrName>style.visibility</p:attrName>
                                        </p:attrNameLst>
                                      </p:cBhvr>
                                      <p:to>
                                        <p:strVal val="visible"/>
                                      </p:to>
                                    </p:set>
                                    <p:animEffect transition="in" filter="fade">
                                      <p:cBhvr>
                                        <p:cTn id="352" dur="1000"/>
                                        <p:tgtEl>
                                          <p:spTgt spid="74"/>
                                        </p:tgtEl>
                                      </p:cBhvr>
                                    </p:animEffect>
                                  </p:childTnLst>
                                </p:cTn>
                              </p:par>
                              <p:par>
                                <p:cTn id="353" presetID="2" presetClass="entr" presetSubtype="1" fill="hold" grpId="0" nodeType="withEffect">
                                  <p:stCondLst>
                                    <p:cond delay="1800"/>
                                  </p:stCondLst>
                                  <p:childTnLst>
                                    <p:set>
                                      <p:cBhvr>
                                        <p:cTn id="354" dur="1" fill="hold">
                                          <p:stCondLst>
                                            <p:cond delay="0"/>
                                          </p:stCondLst>
                                        </p:cTn>
                                        <p:tgtEl>
                                          <p:spTgt spid="74"/>
                                        </p:tgtEl>
                                        <p:attrNameLst>
                                          <p:attrName>style.visibility</p:attrName>
                                        </p:attrNameLst>
                                      </p:cBhvr>
                                      <p:to>
                                        <p:strVal val="visible"/>
                                      </p:to>
                                    </p:set>
                                    <p:anim calcmode="lin" valueType="num">
                                      <p:cBhvr additive="base">
                                        <p:cTn id="355" dur="1000" fill="hold"/>
                                        <p:tgtEl>
                                          <p:spTgt spid="74"/>
                                        </p:tgtEl>
                                        <p:attrNameLst>
                                          <p:attrName>ppt_x</p:attrName>
                                        </p:attrNameLst>
                                      </p:cBhvr>
                                      <p:tavLst>
                                        <p:tav tm="0">
                                          <p:val>
                                            <p:strVal val="#ppt_x"/>
                                          </p:val>
                                        </p:tav>
                                        <p:tav tm="100000">
                                          <p:val>
                                            <p:strVal val="#ppt_x"/>
                                          </p:val>
                                        </p:tav>
                                      </p:tavLst>
                                    </p:anim>
                                    <p:anim calcmode="lin" valueType="num">
                                      <p:cBhvr additive="base">
                                        <p:cTn id="356" dur="1000" fill="hold"/>
                                        <p:tgtEl>
                                          <p:spTgt spid="74"/>
                                        </p:tgtEl>
                                        <p:attrNameLst>
                                          <p:attrName>ppt_y</p:attrName>
                                        </p:attrNameLst>
                                      </p:cBhvr>
                                      <p:tavLst>
                                        <p:tav tm="0">
                                          <p:val>
                                            <p:strVal val="0-#ppt_h/2"/>
                                          </p:val>
                                        </p:tav>
                                        <p:tav tm="100000">
                                          <p:val>
                                            <p:strVal val="#ppt_y"/>
                                          </p:val>
                                        </p:tav>
                                      </p:tavLst>
                                    </p:anim>
                                  </p:childTnLst>
                                </p:cTn>
                              </p:par>
                              <p:par>
                                <p:cTn id="357" presetID="10" presetClass="entr" presetSubtype="0" fill="hold" grpId="1" nodeType="withEffect">
                                  <p:stCondLst>
                                    <p:cond delay="1700"/>
                                  </p:stCondLst>
                                  <p:childTnLst>
                                    <p:set>
                                      <p:cBhvr>
                                        <p:cTn id="358" dur="1" fill="hold">
                                          <p:stCondLst>
                                            <p:cond delay="0"/>
                                          </p:stCondLst>
                                        </p:cTn>
                                        <p:tgtEl>
                                          <p:spTgt spid="73"/>
                                        </p:tgtEl>
                                        <p:attrNameLst>
                                          <p:attrName>style.visibility</p:attrName>
                                        </p:attrNameLst>
                                      </p:cBhvr>
                                      <p:to>
                                        <p:strVal val="visible"/>
                                      </p:to>
                                    </p:set>
                                    <p:animEffect transition="in" filter="fade">
                                      <p:cBhvr>
                                        <p:cTn id="359" dur="1000"/>
                                        <p:tgtEl>
                                          <p:spTgt spid="73"/>
                                        </p:tgtEl>
                                      </p:cBhvr>
                                    </p:animEffect>
                                  </p:childTnLst>
                                </p:cTn>
                              </p:par>
                              <p:par>
                                <p:cTn id="360" presetID="2" presetClass="entr" presetSubtype="1" fill="hold" grpId="0" nodeType="withEffect">
                                  <p:stCondLst>
                                    <p:cond delay="1700"/>
                                  </p:stCondLst>
                                  <p:childTnLst>
                                    <p:set>
                                      <p:cBhvr>
                                        <p:cTn id="361" dur="1" fill="hold">
                                          <p:stCondLst>
                                            <p:cond delay="0"/>
                                          </p:stCondLst>
                                        </p:cTn>
                                        <p:tgtEl>
                                          <p:spTgt spid="73"/>
                                        </p:tgtEl>
                                        <p:attrNameLst>
                                          <p:attrName>style.visibility</p:attrName>
                                        </p:attrNameLst>
                                      </p:cBhvr>
                                      <p:to>
                                        <p:strVal val="visible"/>
                                      </p:to>
                                    </p:set>
                                    <p:anim calcmode="lin" valueType="num">
                                      <p:cBhvr additive="base">
                                        <p:cTn id="362" dur="1000" fill="hold"/>
                                        <p:tgtEl>
                                          <p:spTgt spid="73"/>
                                        </p:tgtEl>
                                        <p:attrNameLst>
                                          <p:attrName>ppt_x</p:attrName>
                                        </p:attrNameLst>
                                      </p:cBhvr>
                                      <p:tavLst>
                                        <p:tav tm="0">
                                          <p:val>
                                            <p:strVal val="#ppt_x"/>
                                          </p:val>
                                        </p:tav>
                                        <p:tav tm="100000">
                                          <p:val>
                                            <p:strVal val="#ppt_x"/>
                                          </p:val>
                                        </p:tav>
                                      </p:tavLst>
                                    </p:anim>
                                    <p:anim calcmode="lin" valueType="num">
                                      <p:cBhvr additive="base">
                                        <p:cTn id="363" dur="1000" fill="hold"/>
                                        <p:tgtEl>
                                          <p:spTgt spid="73"/>
                                        </p:tgtEl>
                                        <p:attrNameLst>
                                          <p:attrName>ppt_y</p:attrName>
                                        </p:attrNameLst>
                                      </p:cBhvr>
                                      <p:tavLst>
                                        <p:tav tm="0">
                                          <p:val>
                                            <p:strVal val="0-#ppt_h/2"/>
                                          </p:val>
                                        </p:tav>
                                        <p:tav tm="100000">
                                          <p:val>
                                            <p:strVal val="#ppt_y"/>
                                          </p:val>
                                        </p:tav>
                                      </p:tavLst>
                                    </p:anim>
                                  </p:childTnLst>
                                </p:cTn>
                              </p:par>
                              <p:par>
                                <p:cTn id="364" presetID="10" presetClass="entr" presetSubtype="0" fill="hold" grpId="1" nodeType="withEffect">
                                  <p:stCondLst>
                                    <p:cond delay="1500"/>
                                  </p:stCondLst>
                                  <p:childTnLst>
                                    <p:set>
                                      <p:cBhvr>
                                        <p:cTn id="365" dur="1" fill="hold">
                                          <p:stCondLst>
                                            <p:cond delay="0"/>
                                          </p:stCondLst>
                                        </p:cTn>
                                        <p:tgtEl>
                                          <p:spTgt spid="72"/>
                                        </p:tgtEl>
                                        <p:attrNameLst>
                                          <p:attrName>style.visibility</p:attrName>
                                        </p:attrNameLst>
                                      </p:cBhvr>
                                      <p:to>
                                        <p:strVal val="visible"/>
                                      </p:to>
                                    </p:set>
                                    <p:animEffect transition="in" filter="fade">
                                      <p:cBhvr>
                                        <p:cTn id="366" dur="1000"/>
                                        <p:tgtEl>
                                          <p:spTgt spid="72"/>
                                        </p:tgtEl>
                                      </p:cBhvr>
                                    </p:animEffect>
                                  </p:childTnLst>
                                </p:cTn>
                              </p:par>
                              <p:par>
                                <p:cTn id="367" presetID="2" presetClass="entr" presetSubtype="1" fill="hold" grpId="0" nodeType="withEffect">
                                  <p:stCondLst>
                                    <p:cond delay="1500"/>
                                  </p:stCondLst>
                                  <p:childTnLst>
                                    <p:set>
                                      <p:cBhvr>
                                        <p:cTn id="368" dur="1" fill="hold">
                                          <p:stCondLst>
                                            <p:cond delay="0"/>
                                          </p:stCondLst>
                                        </p:cTn>
                                        <p:tgtEl>
                                          <p:spTgt spid="72"/>
                                        </p:tgtEl>
                                        <p:attrNameLst>
                                          <p:attrName>style.visibility</p:attrName>
                                        </p:attrNameLst>
                                      </p:cBhvr>
                                      <p:to>
                                        <p:strVal val="visible"/>
                                      </p:to>
                                    </p:set>
                                    <p:anim calcmode="lin" valueType="num">
                                      <p:cBhvr additive="base">
                                        <p:cTn id="369" dur="1000" fill="hold"/>
                                        <p:tgtEl>
                                          <p:spTgt spid="72"/>
                                        </p:tgtEl>
                                        <p:attrNameLst>
                                          <p:attrName>ppt_x</p:attrName>
                                        </p:attrNameLst>
                                      </p:cBhvr>
                                      <p:tavLst>
                                        <p:tav tm="0">
                                          <p:val>
                                            <p:strVal val="#ppt_x"/>
                                          </p:val>
                                        </p:tav>
                                        <p:tav tm="100000">
                                          <p:val>
                                            <p:strVal val="#ppt_x"/>
                                          </p:val>
                                        </p:tav>
                                      </p:tavLst>
                                    </p:anim>
                                    <p:anim calcmode="lin" valueType="num">
                                      <p:cBhvr additive="base">
                                        <p:cTn id="370" dur="1000" fill="hold"/>
                                        <p:tgtEl>
                                          <p:spTgt spid="72"/>
                                        </p:tgtEl>
                                        <p:attrNameLst>
                                          <p:attrName>ppt_y</p:attrName>
                                        </p:attrNameLst>
                                      </p:cBhvr>
                                      <p:tavLst>
                                        <p:tav tm="0">
                                          <p:val>
                                            <p:strVal val="0-#ppt_h/2"/>
                                          </p:val>
                                        </p:tav>
                                        <p:tav tm="100000">
                                          <p:val>
                                            <p:strVal val="#ppt_y"/>
                                          </p:val>
                                        </p:tav>
                                      </p:tavLst>
                                    </p:anim>
                                  </p:childTnLst>
                                </p:cTn>
                              </p:par>
                              <p:par>
                                <p:cTn id="371" presetID="10" presetClass="entr" presetSubtype="0" fill="hold" grpId="1" nodeType="withEffect">
                                  <p:stCondLst>
                                    <p:cond delay="1300"/>
                                  </p:stCondLst>
                                  <p:childTnLst>
                                    <p:set>
                                      <p:cBhvr>
                                        <p:cTn id="372" dur="1" fill="hold">
                                          <p:stCondLst>
                                            <p:cond delay="0"/>
                                          </p:stCondLst>
                                        </p:cTn>
                                        <p:tgtEl>
                                          <p:spTgt spid="71"/>
                                        </p:tgtEl>
                                        <p:attrNameLst>
                                          <p:attrName>style.visibility</p:attrName>
                                        </p:attrNameLst>
                                      </p:cBhvr>
                                      <p:to>
                                        <p:strVal val="visible"/>
                                      </p:to>
                                    </p:set>
                                    <p:animEffect transition="in" filter="fade">
                                      <p:cBhvr>
                                        <p:cTn id="373" dur="1000"/>
                                        <p:tgtEl>
                                          <p:spTgt spid="71"/>
                                        </p:tgtEl>
                                      </p:cBhvr>
                                    </p:animEffect>
                                  </p:childTnLst>
                                </p:cTn>
                              </p:par>
                              <p:par>
                                <p:cTn id="374" presetID="2" presetClass="entr" presetSubtype="1" fill="hold" grpId="0" nodeType="withEffect">
                                  <p:stCondLst>
                                    <p:cond delay="1300"/>
                                  </p:stCondLst>
                                  <p:childTnLst>
                                    <p:set>
                                      <p:cBhvr>
                                        <p:cTn id="375" dur="1" fill="hold">
                                          <p:stCondLst>
                                            <p:cond delay="0"/>
                                          </p:stCondLst>
                                        </p:cTn>
                                        <p:tgtEl>
                                          <p:spTgt spid="71"/>
                                        </p:tgtEl>
                                        <p:attrNameLst>
                                          <p:attrName>style.visibility</p:attrName>
                                        </p:attrNameLst>
                                      </p:cBhvr>
                                      <p:to>
                                        <p:strVal val="visible"/>
                                      </p:to>
                                    </p:set>
                                    <p:anim calcmode="lin" valueType="num">
                                      <p:cBhvr additive="base">
                                        <p:cTn id="376" dur="1000" fill="hold"/>
                                        <p:tgtEl>
                                          <p:spTgt spid="71"/>
                                        </p:tgtEl>
                                        <p:attrNameLst>
                                          <p:attrName>ppt_x</p:attrName>
                                        </p:attrNameLst>
                                      </p:cBhvr>
                                      <p:tavLst>
                                        <p:tav tm="0">
                                          <p:val>
                                            <p:strVal val="#ppt_x"/>
                                          </p:val>
                                        </p:tav>
                                        <p:tav tm="100000">
                                          <p:val>
                                            <p:strVal val="#ppt_x"/>
                                          </p:val>
                                        </p:tav>
                                      </p:tavLst>
                                    </p:anim>
                                    <p:anim calcmode="lin" valueType="num">
                                      <p:cBhvr additive="base">
                                        <p:cTn id="377" dur="1000" fill="hold"/>
                                        <p:tgtEl>
                                          <p:spTgt spid="71"/>
                                        </p:tgtEl>
                                        <p:attrNameLst>
                                          <p:attrName>ppt_y</p:attrName>
                                        </p:attrNameLst>
                                      </p:cBhvr>
                                      <p:tavLst>
                                        <p:tav tm="0">
                                          <p:val>
                                            <p:strVal val="0-#ppt_h/2"/>
                                          </p:val>
                                        </p:tav>
                                        <p:tav tm="100000">
                                          <p:val>
                                            <p:strVal val="#ppt_y"/>
                                          </p:val>
                                        </p:tav>
                                      </p:tavLst>
                                    </p:anim>
                                  </p:childTnLst>
                                </p:cTn>
                              </p:par>
                              <p:par>
                                <p:cTn id="378" presetID="10" presetClass="entr" presetSubtype="0" fill="hold" grpId="1" nodeType="withEffect">
                                  <p:stCondLst>
                                    <p:cond delay="1200"/>
                                  </p:stCondLst>
                                  <p:childTnLst>
                                    <p:set>
                                      <p:cBhvr>
                                        <p:cTn id="379" dur="1" fill="hold">
                                          <p:stCondLst>
                                            <p:cond delay="0"/>
                                          </p:stCondLst>
                                        </p:cTn>
                                        <p:tgtEl>
                                          <p:spTgt spid="70"/>
                                        </p:tgtEl>
                                        <p:attrNameLst>
                                          <p:attrName>style.visibility</p:attrName>
                                        </p:attrNameLst>
                                      </p:cBhvr>
                                      <p:to>
                                        <p:strVal val="visible"/>
                                      </p:to>
                                    </p:set>
                                    <p:animEffect transition="in" filter="fade">
                                      <p:cBhvr>
                                        <p:cTn id="380" dur="1000"/>
                                        <p:tgtEl>
                                          <p:spTgt spid="70"/>
                                        </p:tgtEl>
                                      </p:cBhvr>
                                    </p:animEffect>
                                  </p:childTnLst>
                                </p:cTn>
                              </p:par>
                              <p:par>
                                <p:cTn id="381" presetID="2" presetClass="entr" presetSubtype="1" fill="hold" grpId="0" nodeType="withEffect">
                                  <p:stCondLst>
                                    <p:cond delay="1200"/>
                                  </p:stCondLst>
                                  <p:childTnLst>
                                    <p:set>
                                      <p:cBhvr>
                                        <p:cTn id="382" dur="1" fill="hold">
                                          <p:stCondLst>
                                            <p:cond delay="0"/>
                                          </p:stCondLst>
                                        </p:cTn>
                                        <p:tgtEl>
                                          <p:spTgt spid="70"/>
                                        </p:tgtEl>
                                        <p:attrNameLst>
                                          <p:attrName>style.visibility</p:attrName>
                                        </p:attrNameLst>
                                      </p:cBhvr>
                                      <p:to>
                                        <p:strVal val="visible"/>
                                      </p:to>
                                    </p:set>
                                    <p:anim calcmode="lin" valueType="num">
                                      <p:cBhvr additive="base">
                                        <p:cTn id="383" dur="1000" fill="hold"/>
                                        <p:tgtEl>
                                          <p:spTgt spid="70"/>
                                        </p:tgtEl>
                                        <p:attrNameLst>
                                          <p:attrName>ppt_x</p:attrName>
                                        </p:attrNameLst>
                                      </p:cBhvr>
                                      <p:tavLst>
                                        <p:tav tm="0">
                                          <p:val>
                                            <p:strVal val="#ppt_x"/>
                                          </p:val>
                                        </p:tav>
                                        <p:tav tm="100000">
                                          <p:val>
                                            <p:strVal val="#ppt_x"/>
                                          </p:val>
                                        </p:tav>
                                      </p:tavLst>
                                    </p:anim>
                                    <p:anim calcmode="lin" valueType="num">
                                      <p:cBhvr additive="base">
                                        <p:cTn id="384" dur="1000" fill="hold"/>
                                        <p:tgtEl>
                                          <p:spTgt spid="70"/>
                                        </p:tgtEl>
                                        <p:attrNameLst>
                                          <p:attrName>ppt_y</p:attrName>
                                        </p:attrNameLst>
                                      </p:cBhvr>
                                      <p:tavLst>
                                        <p:tav tm="0">
                                          <p:val>
                                            <p:strVal val="0-#ppt_h/2"/>
                                          </p:val>
                                        </p:tav>
                                        <p:tav tm="100000">
                                          <p:val>
                                            <p:strVal val="#ppt_y"/>
                                          </p:val>
                                        </p:tav>
                                      </p:tavLst>
                                    </p:anim>
                                  </p:childTnLst>
                                </p:cTn>
                              </p:par>
                              <p:par>
                                <p:cTn id="385" presetID="10" presetClass="entr" presetSubtype="0" fill="hold" grpId="1" nodeType="withEffect">
                                  <p:stCondLst>
                                    <p:cond delay="1200"/>
                                  </p:stCondLst>
                                  <p:childTnLst>
                                    <p:set>
                                      <p:cBhvr>
                                        <p:cTn id="386" dur="1" fill="hold">
                                          <p:stCondLst>
                                            <p:cond delay="0"/>
                                          </p:stCondLst>
                                        </p:cTn>
                                        <p:tgtEl>
                                          <p:spTgt spid="69"/>
                                        </p:tgtEl>
                                        <p:attrNameLst>
                                          <p:attrName>style.visibility</p:attrName>
                                        </p:attrNameLst>
                                      </p:cBhvr>
                                      <p:to>
                                        <p:strVal val="visible"/>
                                      </p:to>
                                    </p:set>
                                    <p:animEffect transition="in" filter="fade">
                                      <p:cBhvr>
                                        <p:cTn id="387" dur="1000"/>
                                        <p:tgtEl>
                                          <p:spTgt spid="69"/>
                                        </p:tgtEl>
                                      </p:cBhvr>
                                    </p:animEffect>
                                  </p:childTnLst>
                                </p:cTn>
                              </p:par>
                              <p:par>
                                <p:cTn id="388" presetID="2" presetClass="entr" presetSubtype="1" fill="hold" grpId="0" nodeType="withEffect">
                                  <p:stCondLst>
                                    <p:cond delay="1200"/>
                                  </p:stCondLst>
                                  <p:childTnLst>
                                    <p:set>
                                      <p:cBhvr>
                                        <p:cTn id="389" dur="1" fill="hold">
                                          <p:stCondLst>
                                            <p:cond delay="0"/>
                                          </p:stCondLst>
                                        </p:cTn>
                                        <p:tgtEl>
                                          <p:spTgt spid="69"/>
                                        </p:tgtEl>
                                        <p:attrNameLst>
                                          <p:attrName>style.visibility</p:attrName>
                                        </p:attrNameLst>
                                      </p:cBhvr>
                                      <p:to>
                                        <p:strVal val="visible"/>
                                      </p:to>
                                    </p:set>
                                    <p:anim calcmode="lin" valueType="num">
                                      <p:cBhvr additive="base">
                                        <p:cTn id="390" dur="1000" fill="hold"/>
                                        <p:tgtEl>
                                          <p:spTgt spid="69"/>
                                        </p:tgtEl>
                                        <p:attrNameLst>
                                          <p:attrName>ppt_x</p:attrName>
                                        </p:attrNameLst>
                                      </p:cBhvr>
                                      <p:tavLst>
                                        <p:tav tm="0">
                                          <p:val>
                                            <p:strVal val="#ppt_x"/>
                                          </p:val>
                                        </p:tav>
                                        <p:tav tm="100000">
                                          <p:val>
                                            <p:strVal val="#ppt_x"/>
                                          </p:val>
                                        </p:tav>
                                      </p:tavLst>
                                    </p:anim>
                                    <p:anim calcmode="lin" valueType="num">
                                      <p:cBhvr additive="base">
                                        <p:cTn id="391" dur="1000" fill="hold"/>
                                        <p:tgtEl>
                                          <p:spTgt spid="69"/>
                                        </p:tgtEl>
                                        <p:attrNameLst>
                                          <p:attrName>ppt_y</p:attrName>
                                        </p:attrNameLst>
                                      </p:cBhvr>
                                      <p:tavLst>
                                        <p:tav tm="0">
                                          <p:val>
                                            <p:strVal val="0-#ppt_h/2"/>
                                          </p:val>
                                        </p:tav>
                                        <p:tav tm="100000">
                                          <p:val>
                                            <p:strVal val="#ppt_y"/>
                                          </p:val>
                                        </p:tav>
                                      </p:tavLst>
                                    </p:anim>
                                  </p:childTnLst>
                                </p:cTn>
                              </p:par>
                              <p:par>
                                <p:cTn id="392" presetID="10" presetClass="entr" presetSubtype="0" fill="hold" grpId="1" nodeType="withEffect">
                                  <p:stCondLst>
                                    <p:cond delay="1100"/>
                                  </p:stCondLst>
                                  <p:childTnLst>
                                    <p:set>
                                      <p:cBhvr>
                                        <p:cTn id="393" dur="1" fill="hold">
                                          <p:stCondLst>
                                            <p:cond delay="0"/>
                                          </p:stCondLst>
                                        </p:cTn>
                                        <p:tgtEl>
                                          <p:spTgt spid="68"/>
                                        </p:tgtEl>
                                        <p:attrNameLst>
                                          <p:attrName>style.visibility</p:attrName>
                                        </p:attrNameLst>
                                      </p:cBhvr>
                                      <p:to>
                                        <p:strVal val="visible"/>
                                      </p:to>
                                    </p:set>
                                    <p:animEffect transition="in" filter="fade">
                                      <p:cBhvr>
                                        <p:cTn id="394" dur="1000"/>
                                        <p:tgtEl>
                                          <p:spTgt spid="68"/>
                                        </p:tgtEl>
                                      </p:cBhvr>
                                    </p:animEffect>
                                  </p:childTnLst>
                                </p:cTn>
                              </p:par>
                              <p:par>
                                <p:cTn id="395" presetID="2" presetClass="entr" presetSubtype="1" fill="hold" grpId="0" nodeType="withEffect">
                                  <p:stCondLst>
                                    <p:cond delay="1100"/>
                                  </p:stCondLst>
                                  <p:childTnLst>
                                    <p:set>
                                      <p:cBhvr>
                                        <p:cTn id="396" dur="1" fill="hold">
                                          <p:stCondLst>
                                            <p:cond delay="0"/>
                                          </p:stCondLst>
                                        </p:cTn>
                                        <p:tgtEl>
                                          <p:spTgt spid="68"/>
                                        </p:tgtEl>
                                        <p:attrNameLst>
                                          <p:attrName>style.visibility</p:attrName>
                                        </p:attrNameLst>
                                      </p:cBhvr>
                                      <p:to>
                                        <p:strVal val="visible"/>
                                      </p:to>
                                    </p:set>
                                    <p:anim calcmode="lin" valueType="num">
                                      <p:cBhvr additive="base">
                                        <p:cTn id="397" dur="1000" fill="hold"/>
                                        <p:tgtEl>
                                          <p:spTgt spid="68"/>
                                        </p:tgtEl>
                                        <p:attrNameLst>
                                          <p:attrName>ppt_x</p:attrName>
                                        </p:attrNameLst>
                                      </p:cBhvr>
                                      <p:tavLst>
                                        <p:tav tm="0">
                                          <p:val>
                                            <p:strVal val="#ppt_x"/>
                                          </p:val>
                                        </p:tav>
                                        <p:tav tm="100000">
                                          <p:val>
                                            <p:strVal val="#ppt_x"/>
                                          </p:val>
                                        </p:tav>
                                      </p:tavLst>
                                    </p:anim>
                                    <p:anim calcmode="lin" valueType="num">
                                      <p:cBhvr additive="base">
                                        <p:cTn id="398" dur="1000" fill="hold"/>
                                        <p:tgtEl>
                                          <p:spTgt spid="68"/>
                                        </p:tgtEl>
                                        <p:attrNameLst>
                                          <p:attrName>ppt_y</p:attrName>
                                        </p:attrNameLst>
                                      </p:cBhvr>
                                      <p:tavLst>
                                        <p:tav tm="0">
                                          <p:val>
                                            <p:strVal val="0-#ppt_h/2"/>
                                          </p:val>
                                        </p:tav>
                                        <p:tav tm="100000">
                                          <p:val>
                                            <p:strVal val="#ppt_y"/>
                                          </p:val>
                                        </p:tav>
                                      </p:tavLst>
                                    </p:anim>
                                  </p:childTnLst>
                                </p:cTn>
                              </p:par>
                              <p:par>
                                <p:cTn id="399" presetID="10" presetClass="entr" presetSubtype="0" fill="hold" grpId="1" nodeType="withEffect">
                                  <p:stCondLst>
                                    <p:cond delay="1000"/>
                                  </p:stCondLst>
                                  <p:childTnLst>
                                    <p:set>
                                      <p:cBhvr>
                                        <p:cTn id="400" dur="1" fill="hold">
                                          <p:stCondLst>
                                            <p:cond delay="0"/>
                                          </p:stCondLst>
                                        </p:cTn>
                                        <p:tgtEl>
                                          <p:spTgt spid="67"/>
                                        </p:tgtEl>
                                        <p:attrNameLst>
                                          <p:attrName>style.visibility</p:attrName>
                                        </p:attrNameLst>
                                      </p:cBhvr>
                                      <p:to>
                                        <p:strVal val="visible"/>
                                      </p:to>
                                    </p:set>
                                    <p:animEffect transition="in" filter="fade">
                                      <p:cBhvr>
                                        <p:cTn id="401" dur="1000"/>
                                        <p:tgtEl>
                                          <p:spTgt spid="67"/>
                                        </p:tgtEl>
                                      </p:cBhvr>
                                    </p:animEffect>
                                  </p:childTnLst>
                                </p:cTn>
                              </p:par>
                              <p:par>
                                <p:cTn id="402" presetID="2" presetClass="entr" presetSubtype="1" fill="hold" grpId="0" nodeType="withEffect">
                                  <p:stCondLst>
                                    <p:cond delay="1000"/>
                                  </p:stCondLst>
                                  <p:childTnLst>
                                    <p:set>
                                      <p:cBhvr>
                                        <p:cTn id="403" dur="1" fill="hold">
                                          <p:stCondLst>
                                            <p:cond delay="0"/>
                                          </p:stCondLst>
                                        </p:cTn>
                                        <p:tgtEl>
                                          <p:spTgt spid="67"/>
                                        </p:tgtEl>
                                        <p:attrNameLst>
                                          <p:attrName>style.visibility</p:attrName>
                                        </p:attrNameLst>
                                      </p:cBhvr>
                                      <p:to>
                                        <p:strVal val="visible"/>
                                      </p:to>
                                    </p:set>
                                    <p:anim calcmode="lin" valueType="num">
                                      <p:cBhvr additive="base">
                                        <p:cTn id="404" dur="1000" fill="hold"/>
                                        <p:tgtEl>
                                          <p:spTgt spid="67"/>
                                        </p:tgtEl>
                                        <p:attrNameLst>
                                          <p:attrName>ppt_x</p:attrName>
                                        </p:attrNameLst>
                                      </p:cBhvr>
                                      <p:tavLst>
                                        <p:tav tm="0">
                                          <p:val>
                                            <p:strVal val="#ppt_x"/>
                                          </p:val>
                                        </p:tav>
                                        <p:tav tm="100000">
                                          <p:val>
                                            <p:strVal val="#ppt_x"/>
                                          </p:val>
                                        </p:tav>
                                      </p:tavLst>
                                    </p:anim>
                                    <p:anim calcmode="lin" valueType="num">
                                      <p:cBhvr additive="base">
                                        <p:cTn id="405" dur="1000" fill="hold"/>
                                        <p:tgtEl>
                                          <p:spTgt spid="67"/>
                                        </p:tgtEl>
                                        <p:attrNameLst>
                                          <p:attrName>ppt_y</p:attrName>
                                        </p:attrNameLst>
                                      </p:cBhvr>
                                      <p:tavLst>
                                        <p:tav tm="0">
                                          <p:val>
                                            <p:strVal val="0-#ppt_h/2"/>
                                          </p:val>
                                        </p:tav>
                                        <p:tav tm="100000">
                                          <p:val>
                                            <p:strVal val="#ppt_y"/>
                                          </p:val>
                                        </p:tav>
                                      </p:tavLst>
                                    </p:anim>
                                  </p:childTnLst>
                                </p:cTn>
                              </p:par>
                            </p:childTnLst>
                          </p:cTn>
                        </p:par>
                        <p:par>
                          <p:cTn id="406" fill="hold">
                            <p:stCondLst>
                              <p:cond delay="10600"/>
                            </p:stCondLst>
                            <p:childTnLst>
                              <p:par>
                                <p:cTn id="407" presetID="1" presetClass="exit" presetSubtype="0" fill="hold" nodeType="afterEffect">
                                  <p:stCondLst>
                                    <p:cond delay="0"/>
                                  </p:stCondLst>
                                  <p:childTnLst>
                                    <p:set>
                                      <p:cBhvr>
                                        <p:cTn id="408" dur="1" fill="hold">
                                          <p:stCondLst>
                                            <p:cond delay="0"/>
                                          </p:stCondLst>
                                        </p:cTn>
                                        <p:tgtEl>
                                          <p:spTgt spid="50"/>
                                        </p:tgtEl>
                                        <p:attrNameLst>
                                          <p:attrName>style.visibility</p:attrName>
                                        </p:attrNameLst>
                                      </p:cBhvr>
                                      <p:to>
                                        <p:strVal val="hidden"/>
                                      </p:to>
                                    </p:set>
                                  </p:childTnLst>
                                </p:cTn>
                              </p:par>
                            </p:childTnLst>
                          </p:cTn>
                        </p:par>
                        <p:par>
                          <p:cTn id="409" fill="hold">
                            <p:stCondLst>
                              <p:cond delay="10600"/>
                            </p:stCondLst>
                            <p:childTnLst>
                              <p:par>
                                <p:cTn id="410" presetID="1" presetClass="entr" presetSubtype="0" fill="hold" grpId="0" nodeType="afterEffect">
                                  <p:stCondLst>
                                    <p:cond delay="0"/>
                                  </p:stCondLst>
                                  <p:childTnLst>
                                    <p:set>
                                      <p:cBhvr>
                                        <p:cTn id="411" dur="1" fill="hold">
                                          <p:stCondLst>
                                            <p:cond delay="0"/>
                                          </p:stCondLst>
                                        </p:cTn>
                                        <p:tgtEl>
                                          <p:spTgt spid="35"/>
                                        </p:tgtEl>
                                        <p:attrNameLst>
                                          <p:attrName>style.visibility</p:attrName>
                                        </p:attrNameLst>
                                      </p:cBhvr>
                                      <p:to>
                                        <p:strVal val="visible"/>
                                      </p:to>
                                    </p:set>
                                  </p:childTnLst>
                                </p:cTn>
                              </p:par>
                            </p:childTnLst>
                          </p:cTn>
                        </p:par>
                        <p:par>
                          <p:cTn id="412" fill="hold">
                            <p:stCondLst>
                              <p:cond delay="10600"/>
                            </p:stCondLst>
                            <p:childTnLst>
                              <p:par>
                                <p:cTn id="413" presetID="1" presetClass="entr" presetSubtype="0" fill="hold" grpId="0" nodeType="afterEffect">
                                  <p:stCondLst>
                                    <p:cond delay="0"/>
                                  </p:stCondLst>
                                  <p:childTnLst>
                                    <p:set>
                                      <p:cBhvr>
                                        <p:cTn id="414" dur="1" fill="hold">
                                          <p:stCondLst>
                                            <p:cond delay="0"/>
                                          </p:stCondLst>
                                        </p:cTn>
                                        <p:tgtEl>
                                          <p:spTgt spid="36"/>
                                        </p:tgtEl>
                                        <p:attrNameLst>
                                          <p:attrName>style.visibility</p:attrName>
                                        </p:attrNameLst>
                                      </p:cBhvr>
                                      <p:to>
                                        <p:strVal val="visible"/>
                                      </p:to>
                                    </p:set>
                                  </p:childTnLst>
                                </p:cTn>
                              </p:par>
                            </p:childTnLst>
                          </p:cTn>
                        </p:par>
                        <p:par>
                          <p:cTn id="415" fill="hold">
                            <p:stCondLst>
                              <p:cond delay="10600"/>
                            </p:stCondLst>
                            <p:childTnLst>
                              <p:par>
                                <p:cTn id="416" presetID="1" presetClass="entr" presetSubtype="0" fill="hold" grpId="0" nodeType="afterEffect">
                                  <p:stCondLst>
                                    <p:cond delay="0"/>
                                  </p:stCondLst>
                                  <p:childTnLst>
                                    <p:set>
                                      <p:cBhvr>
                                        <p:cTn id="417" dur="1" fill="hold">
                                          <p:stCondLst>
                                            <p:cond delay="0"/>
                                          </p:stCondLst>
                                        </p:cTn>
                                        <p:tgtEl>
                                          <p:spTgt spid="37"/>
                                        </p:tgtEl>
                                        <p:attrNameLst>
                                          <p:attrName>style.visibility</p:attrName>
                                        </p:attrNameLst>
                                      </p:cBhvr>
                                      <p:to>
                                        <p:strVal val="visible"/>
                                      </p:to>
                                    </p:set>
                                  </p:childTnLst>
                                </p:cTn>
                              </p:par>
                            </p:childTnLst>
                          </p:cTn>
                        </p:par>
                        <p:par>
                          <p:cTn id="418" fill="hold">
                            <p:stCondLst>
                              <p:cond delay="10600"/>
                            </p:stCondLst>
                            <p:childTnLst>
                              <p:par>
                                <p:cTn id="419" presetID="1" presetClass="entr" presetSubtype="0" fill="hold" grpId="0" nodeType="afterEffect">
                                  <p:stCondLst>
                                    <p:cond delay="0"/>
                                  </p:stCondLst>
                                  <p:childTnLst>
                                    <p:set>
                                      <p:cBhvr>
                                        <p:cTn id="420" dur="1" fill="hold">
                                          <p:stCondLst>
                                            <p:cond delay="0"/>
                                          </p:stCondLst>
                                        </p:cTn>
                                        <p:tgtEl>
                                          <p:spTgt spid="38"/>
                                        </p:tgtEl>
                                        <p:attrNameLst>
                                          <p:attrName>style.visibility</p:attrName>
                                        </p:attrNameLst>
                                      </p:cBhvr>
                                      <p:to>
                                        <p:strVal val="visible"/>
                                      </p:to>
                                    </p:set>
                                  </p:childTnLst>
                                </p:cTn>
                              </p:par>
                            </p:childTnLst>
                          </p:cTn>
                        </p:par>
                        <p:par>
                          <p:cTn id="421" fill="hold">
                            <p:stCondLst>
                              <p:cond delay="10600"/>
                            </p:stCondLst>
                            <p:childTnLst>
                              <p:par>
                                <p:cTn id="422" presetID="1" presetClass="entr" presetSubtype="0" fill="hold" grpId="0" nodeType="afterEffect">
                                  <p:stCondLst>
                                    <p:cond delay="0"/>
                                  </p:stCondLst>
                                  <p:childTnLst>
                                    <p:set>
                                      <p:cBhvr>
                                        <p:cTn id="423" dur="1" fill="hold">
                                          <p:stCondLst>
                                            <p:cond delay="0"/>
                                          </p:stCondLst>
                                        </p:cTn>
                                        <p:tgtEl>
                                          <p:spTgt spid="39"/>
                                        </p:tgtEl>
                                        <p:attrNameLst>
                                          <p:attrName>style.visibility</p:attrName>
                                        </p:attrNameLst>
                                      </p:cBhvr>
                                      <p:to>
                                        <p:strVal val="visible"/>
                                      </p:to>
                                    </p:set>
                                  </p:childTnLst>
                                </p:cTn>
                              </p:par>
                            </p:childTnLst>
                          </p:cTn>
                        </p:par>
                        <p:par>
                          <p:cTn id="424" fill="hold">
                            <p:stCondLst>
                              <p:cond delay="10600"/>
                            </p:stCondLst>
                            <p:childTnLst>
                              <p:par>
                                <p:cTn id="425" presetID="1" presetClass="entr" presetSubtype="0" fill="hold" grpId="0" nodeType="afterEffect">
                                  <p:stCondLst>
                                    <p:cond delay="0"/>
                                  </p:stCondLst>
                                  <p:childTnLst>
                                    <p:set>
                                      <p:cBhvr>
                                        <p:cTn id="426" dur="1" fill="hold">
                                          <p:stCondLst>
                                            <p:cond delay="0"/>
                                          </p:stCondLst>
                                        </p:cTn>
                                        <p:tgtEl>
                                          <p:spTgt spid="40"/>
                                        </p:tgtEl>
                                        <p:attrNameLst>
                                          <p:attrName>style.visibility</p:attrName>
                                        </p:attrNameLst>
                                      </p:cBhvr>
                                      <p:to>
                                        <p:strVal val="visible"/>
                                      </p:to>
                                    </p:set>
                                  </p:childTnLst>
                                </p:cTn>
                              </p:par>
                            </p:childTnLst>
                          </p:cTn>
                        </p:par>
                        <p:par>
                          <p:cTn id="427" fill="hold">
                            <p:stCondLst>
                              <p:cond delay="10600"/>
                            </p:stCondLst>
                            <p:childTnLst>
                              <p:par>
                                <p:cTn id="428" presetID="1" presetClass="entr" presetSubtype="0" fill="hold" grpId="0" nodeType="afterEffect">
                                  <p:stCondLst>
                                    <p:cond delay="0"/>
                                  </p:stCondLst>
                                  <p:childTnLst>
                                    <p:set>
                                      <p:cBhvr>
                                        <p:cTn id="429" dur="1" fill="hold">
                                          <p:stCondLst>
                                            <p:cond delay="0"/>
                                          </p:stCondLst>
                                        </p:cTn>
                                        <p:tgtEl>
                                          <p:spTgt spid="41"/>
                                        </p:tgtEl>
                                        <p:attrNameLst>
                                          <p:attrName>style.visibility</p:attrName>
                                        </p:attrNameLst>
                                      </p:cBhvr>
                                      <p:to>
                                        <p:strVal val="visible"/>
                                      </p:to>
                                    </p:set>
                                  </p:childTnLst>
                                </p:cTn>
                              </p:par>
                            </p:childTnLst>
                          </p:cTn>
                        </p:par>
                        <p:par>
                          <p:cTn id="430" fill="hold">
                            <p:stCondLst>
                              <p:cond delay="10600"/>
                            </p:stCondLst>
                            <p:childTnLst>
                              <p:par>
                                <p:cTn id="431" presetID="1" presetClass="entr" presetSubtype="0" fill="hold" grpId="0" nodeType="afterEffect">
                                  <p:stCondLst>
                                    <p:cond delay="0"/>
                                  </p:stCondLst>
                                  <p:childTnLst>
                                    <p:set>
                                      <p:cBhvr>
                                        <p:cTn id="432" dur="1" fill="hold">
                                          <p:stCondLst>
                                            <p:cond delay="0"/>
                                          </p:stCondLst>
                                        </p:cTn>
                                        <p:tgtEl>
                                          <p:spTgt spid="42"/>
                                        </p:tgtEl>
                                        <p:attrNameLst>
                                          <p:attrName>style.visibility</p:attrName>
                                        </p:attrNameLst>
                                      </p:cBhvr>
                                      <p:to>
                                        <p:strVal val="visible"/>
                                      </p:to>
                                    </p:set>
                                  </p:childTnLst>
                                </p:cTn>
                              </p:par>
                            </p:childTnLst>
                          </p:cTn>
                        </p:par>
                        <p:par>
                          <p:cTn id="433" fill="hold">
                            <p:stCondLst>
                              <p:cond delay="10600"/>
                            </p:stCondLst>
                            <p:childTnLst>
                              <p:par>
                                <p:cTn id="434" presetID="1" presetClass="entr" presetSubtype="0" fill="hold" grpId="0" nodeType="afterEffect">
                                  <p:stCondLst>
                                    <p:cond delay="0"/>
                                  </p:stCondLst>
                                  <p:childTnLst>
                                    <p:set>
                                      <p:cBhvr>
                                        <p:cTn id="435" dur="1" fill="hold">
                                          <p:stCondLst>
                                            <p:cond delay="0"/>
                                          </p:stCondLst>
                                        </p:cTn>
                                        <p:tgtEl>
                                          <p:spTgt spid="43"/>
                                        </p:tgtEl>
                                        <p:attrNameLst>
                                          <p:attrName>style.visibility</p:attrName>
                                        </p:attrNameLst>
                                      </p:cBhvr>
                                      <p:to>
                                        <p:strVal val="visible"/>
                                      </p:to>
                                    </p:set>
                                  </p:childTnLst>
                                </p:cTn>
                              </p:par>
                            </p:childTnLst>
                          </p:cTn>
                        </p:par>
                        <p:par>
                          <p:cTn id="436" fill="hold">
                            <p:stCondLst>
                              <p:cond delay="10600"/>
                            </p:stCondLst>
                            <p:childTnLst>
                              <p:par>
                                <p:cTn id="437" presetID="1" presetClass="entr" presetSubtype="0" fill="hold" grpId="0" nodeType="afterEffect">
                                  <p:stCondLst>
                                    <p:cond delay="0"/>
                                  </p:stCondLst>
                                  <p:childTnLst>
                                    <p:set>
                                      <p:cBhvr>
                                        <p:cTn id="438" dur="1" fill="hold">
                                          <p:stCondLst>
                                            <p:cond delay="0"/>
                                          </p:stCondLst>
                                        </p:cTn>
                                        <p:tgtEl>
                                          <p:spTgt spid="44"/>
                                        </p:tgtEl>
                                        <p:attrNameLst>
                                          <p:attrName>style.visibility</p:attrName>
                                        </p:attrNameLst>
                                      </p:cBhvr>
                                      <p:to>
                                        <p:strVal val="visible"/>
                                      </p:to>
                                    </p:set>
                                  </p:childTnLst>
                                </p:cTn>
                              </p:par>
                            </p:childTnLst>
                          </p:cTn>
                        </p:par>
                        <p:par>
                          <p:cTn id="439" fill="hold">
                            <p:stCondLst>
                              <p:cond delay="10600"/>
                            </p:stCondLst>
                            <p:childTnLst>
                              <p:par>
                                <p:cTn id="440" presetID="1" presetClass="entr" presetSubtype="0" fill="hold" grpId="0" nodeType="afterEffect">
                                  <p:stCondLst>
                                    <p:cond delay="0"/>
                                  </p:stCondLst>
                                  <p:childTnLst>
                                    <p:set>
                                      <p:cBhvr>
                                        <p:cTn id="441" dur="1" fill="hold">
                                          <p:stCondLst>
                                            <p:cond delay="0"/>
                                          </p:stCondLst>
                                        </p:cTn>
                                        <p:tgtEl>
                                          <p:spTgt spid="45"/>
                                        </p:tgtEl>
                                        <p:attrNameLst>
                                          <p:attrName>style.visibility</p:attrName>
                                        </p:attrNameLst>
                                      </p:cBhvr>
                                      <p:to>
                                        <p:strVal val="visible"/>
                                      </p:to>
                                    </p:set>
                                  </p:childTnLst>
                                </p:cTn>
                              </p:par>
                            </p:childTnLst>
                          </p:cTn>
                        </p:par>
                        <p:par>
                          <p:cTn id="442" fill="hold">
                            <p:stCondLst>
                              <p:cond delay="10600"/>
                            </p:stCondLst>
                            <p:childTnLst>
                              <p:par>
                                <p:cTn id="443" presetID="1" presetClass="entr" presetSubtype="0" fill="hold" grpId="0" nodeType="afterEffect">
                                  <p:stCondLst>
                                    <p:cond delay="0"/>
                                  </p:stCondLst>
                                  <p:childTnLst>
                                    <p:set>
                                      <p:cBhvr>
                                        <p:cTn id="444" dur="1" fill="hold">
                                          <p:stCondLst>
                                            <p:cond delay="0"/>
                                          </p:stCondLst>
                                        </p:cTn>
                                        <p:tgtEl>
                                          <p:spTgt spid="46"/>
                                        </p:tgtEl>
                                        <p:attrNameLst>
                                          <p:attrName>style.visibility</p:attrName>
                                        </p:attrNameLst>
                                      </p:cBhvr>
                                      <p:to>
                                        <p:strVal val="visible"/>
                                      </p:to>
                                    </p:set>
                                  </p:childTnLst>
                                </p:cTn>
                              </p:par>
                            </p:childTnLst>
                          </p:cTn>
                        </p:par>
                        <p:par>
                          <p:cTn id="445" fill="hold">
                            <p:stCondLst>
                              <p:cond delay="10600"/>
                            </p:stCondLst>
                            <p:childTnLst>
                              <p:par>
                                <p:cTn id="446" presetID="1" presetClass="entr" presetSubtype="0" fill="hold" grpId="0" nodeType="afterEffect">
                                  <p:stCondLst>
                                    <p:cond delay="0"/>
                                  </p:stCondLst>
                                  <p:childTnLst>
                                    <p:set>
                                      <p:cBhvr>
                                        <p:cTn id="447" dur="1" fill="hold">
                                          <p:stCondLst>
                                            <p:cond delay="0"/>
                                          </p:stCondLst>
                                        </p:cTn>
                                        <p:tgtEl>
                                          <p:spTgt spid="47"/>
                                        </p:tgtEl>
                                        <p:attrNameLst>
                                          <p:attrName>style.visibility</p:attrName>
                                        </p:attrNameLst>
                                      </p:cBhvr>
                                      <p:to>
                                        <p:strVal val="visible"/>
                                      </p:to>
                                    </p:set>
                                  </p:childTnLst>
                                </p:cTn>
                              </p:par>
                            </p:childTnLst>
                          </p:cTn>
                        </p:par>
                        <p:par>
                          <p:cTn id="448" fill="hold">
                            <p:stCondLst>
                              <p:cond delay="10600"/>
                            </p:stCondLst>
                            <p:childTnLst>
                              <p:par>
                                <p:cTn id="449" presetID="1" presetClass="entr" presetSubtype="0" fill="hold" grpId="0" nodeType="afterEffect">
                                  <p:stCondLst>
                                    <p:cond delay="0"/>
                                  </p:stCondLst>
                                  <p:childTnLst>
                                    <p:set>
                                      <p:cBhvr>
                                        <p:cTn id="450" dur="1" fill="hold">
                                          <p:stCondLst>
                                            <p:cond delay="0"/>
                                          </p:stCondLst>
                                        </p:cTn>
                                        <p:tgtEl>
                                          <p:spTgt spid="48"/>
                                        </p:tgtEl>
                                        <p:attrNameLst>
                                          <p:attrName>style.visibility</p:attrName>
                                        </p:attrNameLst>
                                      </p:cBhvr>
                                      <p:to>
                                        <p:strVal val="visible"/>
                                      </p:to>
                                    </p:set>
                                  </p:childTnLst>
                                </p:cTn>
                              </p:par>
                            </p:childTnLst>
                          </p:cTn>
                        </p:par>
                        <p:par>
                          <p:cTn id="451" fill="hold">
                            <p:stCondLst>
                              <p:cond delay="10600"/>
                            </p:stCondLst>
                            <p:childTnLst>
                              <p:par>
                                <p:cTn id="452" presetID="1" presetClass="entr" presetSubtype="0" fill="hold" grpId="0" nodeType="afterEffect">
                                  <p:stCondLst>
                                    <p:cond delay="0"/>
                                  </p:stCondLst>
                                  <p:childTnLst>
                                    <p:set>
                                      <p:cBhvr>
                                        <p:cTn id="453" dur="1" fill="hold">
                                          <p:stCondLst>
                                            <p:cond delay="0"/>
                                          </p:stCondLst>
                                        </p:cTn>
                                        <p:tgtEl>
                                          <p:spTgt spid="49"/>
                                        </p:tgtEl>
                                        <p:attrNameLst>
                                          <p:attrName>style.visibility</p:attrName>
                                        </p:attrNameLst>
                                      </p:cBhvr>
                                      <p:to>
                                        <p:strVal val="visible"/>
                                      </p:to>
                                    </p:set>
                                  </p:childTnLst>
                                </p:cTn>
                              </p:par>
                              <p:par>
                                <p:cTn id="454" presetID="35" presetClass="path" presetSubtype="0" accel="50000" decel="50000" fill="hold" grpId="1" nodeType="withEffect">
                                  <p:stCondLst>
                                    <p:cond delay="0"/>
                                  </p:stCondLst>
                                  <p:childTnLst>
                                    <p:animMotion origin="layout" path="M -1.94444E-6 -3.58025E-6 L -0.08246 -3.58025E-6 " pathEditMode="relative" rAng="0" ptsTypes="AA">
                                      <p:cBhvr>
                                        <p:cTn id="455" dur="1400" fill="hold"/>
                                        <p:tgtEl>
                                          <p:spTgt spid="35"/>
                                        </p:tgtEl>
                                        <p:attrNameLst>
                                          <p:attrName>ppt_x</p:attrName>
                                          <p:attrName>ppt_y</p:attrName>
                                        </p:attrNameLst>
                                      </p:cBhvr>
                                      <p:rCtr x="-4132" y="0"/>
                                    </p:animMotion>
                                  </p:childTnLst>
                                </p:cTn>
                              </p:par>
                              <p:par>
                                <p:cTn id="456" presetID="12" presetClass="entr" presetSubtype="2" fill="hold" grpId="0" nodeType="withEffect">
                                  <p:stCondLst>
                                    <p:cond delay="450"/>
                                  </p:stCondLst>
                                  <p:childTnLst>
                                    <p:set>
                                      <p:cBhvr>
                                        <p:cTn id="457" dur="1" fill="hold">
                                          <p:stCondLst>
                                            <p:cond delay="0"/>
                                          </p:stCondLst>
                                        </p:cTn>
                                        <p:tgtEl>
                                          <p:spTgt spid="89"/>
                                        </p:tgtEl>
                                        <p:attrNameLst>
                                          <p:attrName>style.visibility</p:attrName>
                                        </p:attrNameLst>
                                      </p:cBhvr>
                                      <p:to>
                                        <p:strVal val="visible"/>
                                      </p:to>
                                    </p:set>
                                    <p:anim calcmode="lin" valueType="num">
                                      <p:cBhvr additive="base">
                                        <p:cTn id="458" dur="1250"/>
                                        <p:tgtEl>
                                          <p:spTgt spid="89"/>
                                        </p:tgtEl>
                                        <p:attrNameLst>
                                          <p:attrName>ppt_x</p:attrName>
                                        </p:attrNameLst>
                                      </p:cBhvr>
                                      <p:tavLst>
                                        <p:tav tm="0">
                                          <p:val>
                                            <p:strVal val="#ppt_x+#ppt_w*1.125000"/>
                                          </p:val>
                                        </p:tav>
                                        <p:tav tm="100000">
                                          <p:val>
                                            <p:strVal val="#ppt_x"/>
                                          </p:val>
                                        </p:tav>
                                      </p:tavLst>
                                    </p:anim>
                                    <p:animEffect transition="in" filter="wipe(left)">
                                      <p:cBhvr>
                                        <p:cTn id="459" dur="1250"/>
                                        <p:tgtEl>
                                          <p:spTgt spid="89"/>
                                        </p:tgtEl>
                                      </p:cBhvr>
                                    </p:animEffect>
                                  </p:childTnLst>
                                </p:cTn>
                              </p:par>
                              <p:par>
                                <p:cTn id="460" presetID="12" presetClass="entr" presetSubtype="2" fill="hold" grpId="0" nodeType="withEffect">
                                  <p:stCondLst>
                                    <p:cond delay="750"/>
                                  </p:stCondLst>
                                  <p:childTnLst>
                                    <p:set>
                                      <p:cBhvr>
                                        <p:cTn id="461" dur="1" fill="hold">
                                          <p:stCondLst>
                                            <p:cond delay="0"/>
                                          </p:stCondLst>
                                        </p:cTn>
                                        <p:tgtEl>
                                          <p:spTgt spid="90"/>
                                        </p:tgtEl>
                                        <p:attrNameLst>
                                          <p:attrName>style.visibility</p:attrName>
                                        </p:attrNameLst>
                                      </p:cBhvr>
                                      <p:to>
                                        <p:strVal val="visible"/>
                                      </p:to>
                                    </p:set>
                                    <p:anim calcmode="lin" valueType="num">
                                      <p:cBhvr additive="base">
                                        <p:cTn id="462" dur="1000"/>
                                        <p:tgtEl>
                                          <p:spTgt spid="90"/>
                                        </p:tgtEl>
                                        <p:attrNameLst>
                                          <p:attrName>ppt_x</p:attrName>
                                        </p:attrNameLst>
                                      </p:cBhvr>
                                      <p:tavLst>
                                        <p:tav tm="0">
                                          <p:val>
                                            <p:strVal val="#ppt_x+#ppt_w*1.125000"/>
                                          </p:val>
                                        </p:tav>
                                        <p:tav tm="100000">
                                          <p:val>
                                            <p:strVal val="#ppt_x"/>
                                          </p:val>
                                        </p:tav>
                                      </p:tavLst>
                                    </p:anim>
                                    <p:animEffect transition="in" filter="wipe(left)">
                                      <p:cBhvr>
                                        <p:cTn id="463" dur="1000"/>
                                        <p:tgtEl>
                                          <p:spTgt spid="90"/>
                                        </p:tgtEl>
                                      </p:cBhvr>
                                    </p:animEffect>
                                  </p:childTnLst>
                                </p:cTn>
                              </p:par>
                            </p:childTnLst>
                          </p:cTn>
                        </p:par>
                        <p:par>
                          <p:cTn id="464" fill="hold">
                            <p:stCondLst>
                              <p:cond delay="10600"/>
                            </p:stCondLst>
                            <p:childTnLst>
                              <p:par>
                                <p:cTn id="465" presetID="8" presetClass="emph" presetSubtype="0" fill="hold" grpId="1" nodeType="afterEffect">
                                  <p:stCondLst>
                                    <p:cond delay="250"/>
                                  </p:stCondLst>
                                  <p:childTnLst>
                                    <p:animRot by="1200000">
                                      <p:cBhvr>
                                        <p:cTn id="466" dur="2000" fill="hold"/>
                                        <p:tgtEl>
                                          <p:spTgt spid="90"/>
                                        </p:tgtEl>
                                        <p:attrNameLst>
                                          <p:attrName>r</p:attrName>
                                        </p:attrNameLst>
                                      </p:cBhvr>
                                    </p:animRot>
                                  </p:childTnLst>
                                </p:cTn>
                              </p:par>
                              <p:par>
                                <p:cTn id="467" presetID="42" presetClass="path" presetSubtype="0" accel="50000" decel="50000" fill="hold" grpId="2" nodeType="withEffect">
                                  <p:stCondLst>
                                    <p:cond delay="250"/>
                                  </p:stCondLst>
                                  <p:childTnLst>
                                    <p:animMotion origin="layout" path="M -1.94444E-6 -3.58025E-6 L -0.00017 0.0355 " pathEditMode="relative" rAng="0" ptsTypes="AA">
                                      <p:cBhvr>
                                        <p:cTn id="468" dur="2000" fill="hold"/>
                                        <p:tgtEl>
                                          <p:spTgt spid="90"/>
                                        </p:tgtEl>
                                        <p:attrNameLst>
                                          <p:attrName>ppt_x</p:attrName>
                                          <p:attrName>ppt_y</p:attrName>
                                        </p:attrNameLst>
                                      </p:cBhvr>
                                      <p:rCtr x="-17" y="1759"/>
                                    </p:animMotion>
                                  </p:childTnLst>
                                </p:cTn>
                              </p:par>
                              <p:par>
                                <p:cTn id="469" presetID="0" presetClass="path" presetSubtype="0" accel="50000" decel="50000" fill="hold" grpId="1" nodeType="withEffect">
                                  <p:stCondLst>
                                    <p:cond delay="11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470" dur="2000" fill="hold"/>
                                        <p:tgtEl>
                                          <p:spTgt spid="38"/>
                                        </p:tgtEl>
                                        <p:attrNameLst>
                                          <p:attrName>ppt_x</p:attrName>
                                          <p:attrName>ppt_y</p:attrName>
                                        </p:attrNameLst>
                                      </p:cBhvr>
                                    </p:animMotion>
                                  </p:childTnLst>
                                </p:cTn>
                              </p:par>
                              <p:par>
                                <p:cTn id="471" presetID="1" presetClass="emph" presetSubtype="2" fill="hold" nodeType="withEffect">
                                  <p:stCondLst>
                                    <p:cond delay="1150"/>
                                  </p:stCondLst>
                                  <p:childTnLst>
                                    <p:animClr clrSpc="rgb" dir="cw">
                                      <p:cBhvr>
                                        <p:cTn id="472" dur="2000" fill="hold"/>
                                        <p:tgtEl>
                                          <p:spTgt spid="38"/>
                                        </p:tgtEl>
                                        <p:attrNameLst>
                                          <p:attrName>fillcolor</p:attrName>
                                        </p:attrNameLst>
                                      </p:cBhvr>
                                      <p:to>
                                        <a:srgbClr val="FFFFFF"/>
                                      </p:to>
                                    </p:animClr>
                                    <p:set>
                                      <p:cBhvr>
                                        <p:cTn id="473" dur="2000" fill="hold"/>
                                        <p:tgtEl>
                                          <p:spTgt spid="38"/>
                                        </p:tgtEl>
                                        <p:attrNameLst>
                                          <p:attrName>fill.type</p:attrName>
                                        </p:attrNameLst>
                                      </p:cBhvr>
                                      <p:to>
                                        <p:strVal val="solid"/>
                                      </p:to>
                                    </p:set>
                                    <p:set>
                                      <p:cBhvr>
                                        <p:cTn id="474" dur="2000" fill="hold"/>
                                        <p:tgtEl>
                                          <p:spTgt spid="38"/>
                                        </p:tgtEl>
                                        <p:attrNameLst>
                                          <p:attrName>fill.on</p:attrName>
                                        </p:attrNameLst>
                                      </p:cBhvr>
                                      <p:to>
                                        <p:strVal val="true"/>
                                      </p:to>
                                    </p:set>
                                  </p:childTnLst>
                                </p:cTn>
                              </p:par>
                              <p:par>
                                <p:cTn id="475" presetID="0" presetClass="path" presetSubtype="0" accel="50000" decel="50000" fill="hold" grpId="1" nodeType="withEffect">
                                  <p:stCondLst>
                                    <p:cond delay="3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476" dur="2000" fill="hold"/>
                                        <p:tgtEl>
                                          <p:spTgt spid="39"/>
                                        </p:tgtEl>
                                        <p:attrNameLst>
                                          <p:attrName>ppt_x</p:attrName>
                                          <p:attrName>ppt_y</p:attrName>
                                        </p:attrNameLst>
                                      </p:cBhvr>
                                    </p:animMotion>
                                  </p:childTnLst>
                                </p:cTn>
                              </p:par>
                              <p:par>
                                <p:cTn id="477" presetID="1" presetClass="emph" presetSubtype="2" fill="hold" nodeType="withEffect">
                                  <p:stCondLst>
                                    <p:cond delay="350"/>
                                  </p:stCondLst>
                                  <p:childTnLst>
                                    <p:animClr clrSpc="rgb" dir="cw">
                                      <p:cBhvr>
                                        <p:cTn id="478" dur="2000" fill="hold"/>
                                        <p:tgtEl>
                                          <p:spTgt spid="39"/>
                                        </p:tgtEl>
                                        <p:attrNameLst>
                                          <p:attrName>fillcolor</p:attrName>
                                        </p:attrNameLst>
                                      </p:cBhvr>
                                      <p:to>
                                        <a:srgbClr val="FFFFFF"/>
                                      </p:to>
                                    </p:animClr>
                                    <p:set>
                                      <p:cBhvr>
                                        <p:cTn id="479" dur="2000" fill="hold"/>
                                        <p:tgtEl>
                                          <p:spTgt spid="39"/>
                                        </p:tgtEl>
                                        <p:attrNameLst>
                                          <p:attrName>fill.type</p:attrName>
                                        </p:attrNameLst>
                                      </p:cBhvr>
                                      <p:to>
                                        <p:strVal val="solid"/>
                                      </p:to>
                                    </p:set>
                                    <p:set>
                                      <p:cBhvr>
                                        <p:cTn id="480" dur="2000" fill="hold"/>
                                        <p:tgtEl>
                                          <p:spTgt spid="39"/>
                                        </p:tgtEl>
                                        <p:attrNameLst>
                                          <p:attrName>fill.on</p:attrName>
                                        </p:attrNameLst>
                                      </p:cBhvr>
                                      <p:to>
                                        <p:strVal val="true"/>
                                      </p:to>
                                    </p:set>
                                  </p:childTnLst>
                                </p:cTn>
                              </p:par>
                              <p:par>
                                <p:cTn id="481" presetID="0" presetClass="path" presetSubtype="0" accel="50000" decel="50000" fill="hold" grpId="1" nodeType="withEffect">
                                  <p:stCondLst>
                                    <p:cond delay="2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482" dur="2000" fill="hold"/>
                                        <p:tgtEl>
                                          <p:spTgt spid="44"/>
                                        </p:tgtEl>
                                        <p:attrNameLst>
                                          <p:attrName>ppt_x</p:attrName>
                                          <p:attrName>ppt_y</p:attrName>
                                        </p:attrNameLst>
                                      </p:cBhvr>
                                    </p:animMotion>
                                  </p:childTnLst>
                                </p:cTn>
                              </p:par>
                              <p:par>
                                <p:cTn id="483" presetID="1" presetClass="emph" presetSubtype="2" fill="hold" nodeType="withEffect">
                                  <p:stCondLst>
                                    <p:cond delay="250"/>
                                  </p:stCondLst>
                                  <p:childTnLst>
                                    <p:animClr clrSpc="rgb" dir="cw">
                                      <p:cBhvr>
                                        <p:cTn id="484" dur="2000" fill="hold"/>
                                        <p:tgtEl>
                                          <p:spTgt spid="44"/>
                                        </p:tgtEl>
                                        <p:attrNameLst>
                                          <p:attrName>fillcolor</p:attrName>
                                        </p:attrNameLst>
                                      </p:cBhvr>
                                      <p:to>
                                        <a:srgbClr val="FFFFFF"/>
                                      </p:to>
                                    </p:animClr>
                                    <p:set>
                                      <p:cBhvr>
                                        <p:cTn id="485" dur="2000" fill="hold"/>
                                        <p:tgtEl>
                                          <p:spTgt spid="44"/>
                                        </p:tgtEl>
                                        <p:attrNameLst>
                                          <p:attrName>fill.type</p:attrName>
                                        </p:attrNameLst>
                                      </p:cBhvr>
                                      <p:to>
                                        <p:strVal val="solid"/>
                                      </p:to>
                                    </p:set>
                                    <p:set>
                                      <p:cBhvr>
                                        <p:cTn id="486" dur="2000" fill="hold"/>
                                        <p:tgtEl>
                                          <p:spTgt spid="44"/>
                                        </p:tgtEl>
                                        <p:attrNameLst>
                                          <p:attrName>fill.on</p:attrName>
                                        </p:attrNameLst>
                                      </p:cBhvr>
                                      <p:to>
                                        <p:strVal val="true"/>
                                      </p:to>
                                    </p:set>
                                  </p:childTnLst>
                                </p:cTn>
                              </p:par>
                              <p:par>
                                <p:cTn id="487" presetID="0" presetClass="path" presetSubtype="0" accel="50000" decel="50000" fill="hold" grpId="1" nodeType="withEffect">
                                  <p:stCondLst>
                                    <p:cond delay="7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488" dur="2000" fill="hold"/>
                                        <p:tgtEl>
                                          <p:spTgt spid="45"/>
                                        </p:tgtEl>
                                        <p:attrNameLst>
                                          <p:attrName>ppt_x</p:attrName>
                                          <p:attrName>ppt_y</p:attrName>
                                        </p:attrNameLst>
                                      </p:cBhvr>
                                    </p:animMotion>
                                  </p:childTnLst>
                                </p:cTn>
                              </p:par>
                              <p:par>
                                <p:cTn id="489" presetID="1" presetClass="emph" presetSubtype="2" fill="hold" nodeType="withEffect">
                                  <p:stCondLst>
                                    <p:cond delay="750"/>
                                  </p:stCondLst>
                                  <p:childTnLst>
                                    <p:animClr clrSpc="rgb" dir="cw">
                                      <p:cBhvr>
                                        <p:cTn id="490" dur="2000" fill="hold"/>
                                        <p:tgtEl>
                                          <p:spTgt spid="45"/>
                                        </p:tgtEl>
                                        <p:attrNameLst>
                                          <p:attrName>fillcolor</p:attrName>
                                        </p:attrNameLst>
                                      </p:cBhvr>
                                      <p:to>
                                        <a:srgbClr val="FFFFFF"/>
                                      </p:to>
                                    </p:animClr>
                                    <p:set>
                                      <p:cBhvr>
                                        <p:cTn id="491" dur="2000" fill="hold"/>
                                        <p:tgtEl>
                                          <p:spTgt spid="45"/>
                                        </p:tgtEl>
                                        <p:attrNameLst>
                                          <p:attrName>fill.type</p:attrName>
                                        </p:attrNameLst>
                                      </p:cBhvr>
                                      <p:to>
                                        <p:strVal val="solid"/>
                                      </p:to>
                                    </p:set>
                                    <p:set>
                                      <p:cBhvr>
                                        <p:cTn id="492" dur="2000" fill="hold"/>
                                        <p:tgtEl>
                                          <p:spTgt spid="45"/>
                                        </p:tgtEl>
                                        <p:attrNameLst>
                                          <p:attrName>fill.on</p:attrName>
                                        </p:attrNameLst>
                                      </p:cBhvr>
                                      <p:to>
                                        <p:strVal val="true"/>
                                      </p:to>
                                    </p:set>
                                  </p:childTnLst>
                                </p:cTn>
                              </p:par>
                              <p:par>
                                <p:cTn id="493" presetID="0" presetClass="path" presetSubtype="0" accel="50000" decel="50000" fill="hold" grpId="1" nodeType="withEffect">
                                  <p:stCondLst>
                                    <p:cond delay="5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494" dur="2000" fill="hold"/>
                                        <p:tgtEl>
                                          <p:spTgt spid="48"/>
                                        </p:tgtEl>
                                        <p:attrNameLst>
                                          <p:attrName>ppt_x</p:attrName>
                                          <p:attrName>ppt_y</p:attrName>
                                        </p:attrNameLst>
                                      </p:cBhvr>
                                    </p:animMotion>
                                  </p:childTnLst>
                                </p:cTn>
                              </p:par>
                              <p:par>
                                <p:cTn id="495" presetID="1" presetClass="emph" presetSubtype="2" fill="hold" nodeType="withEffect">
                                  <p:stCondLst>
                                    <p:cond delay="550"/>
                                  </p:stCondLst>
                                  <p:childTnLst>
                                    <p:animClr clrSpc="rgb" dir="cw">
                                      <p:cBhvr>
                                        <p:cTn id="496" dur="2000" fill="hold"/>
                                        <p:tgtEl>
                                          <p:spTgt spid="48"/>
                                        </p:tgtEl>
                                        <p:attrNameLst>
                                          <p:attrName>fillcolor</p:attrName>
                                        </p:attrNameLst>
                                      </p:cBhvr>
                                      <p:to>
                                        <a:srgbClr val="FFFFFF"/>
                                      </p:to>
                                    </p:animClr>
                                    <p:set>
                                      <p:cBhvr>
                                        <p:cTn id="497" dur="2000" fill="hold"/>
                                        <p:tgtEl>
                                          <p:spTgt spid="48"/>
                                        </p:tgtEl>
                                        <p:attrNameLst>
                                          <p:attrName>fill.type</p:attrName>
                                        </p:attrNameLst>
                                      </p:cBhvr>
                                      <p:to>
                                        <p:strVal val="solid"/>
                                      </p:to>
                                    </p:set>
                                    <p:set>
                                      <p:cBhvr>
                                        <p:cTn id="498" dur="2000" fill="hold"/>
                                        <p:tgtEl>
                                          <p:spTgt spid="48"/>
                                        </p:tgtEl>
                                        <p:attrNameLst>
                                          <p:attrName>fill.on</p:attrName>
                                        </p:attrNameLst>
                                      </p:cBhvr>
                                      <p:to>
                                        <p:strVal val="true"/>
                                      </p:to>
                                    </p:set>
                                  </p:childTnLst>
                                </p:cTn>
                              </p:par>
                              <p:par>
                                <p:cTn id="499" presetID="0" presetClass="path" presetSubtype="0" accel="50000" decel="50000" fill="hold" grpId="1" nodeType="withEffect">
                                  <p:stCondLst>
                                    <p:cond delay="6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00" dur="2000" fill="hold"/>
                                        <p:tgtEl>
                                          <p:spTgt spid="49"/>
                                        </p:tgtEl>
                                        <p:attrNameLst>
                                          <p:attrName>ppt_x</p:attrName>
                                          <p:attrName>ppt_y</p:attrName>
                                        </p:attrNameLst>
                                      </p:cBhvr>
                                    </p:animMotion>
                                  </p:childTnLst>
                                </p:cTn>
                              </p:par>
                              <p:par>
                                <p:cTn id="501" presetID="1" presetClass="emph" presetSubtype="2" fill="hold" nodeType="withEffect">
                                  <p:stCondLst>
                                    <p:cond delay="650"/>
                                  </p:stCondLst>
                                  <p:childTnLst>
                                    <p:animClr clrSpc="rgb" dir="cw">
                                      <p:cBhvr>
                                        <p:cTn id="502" dur="2000" fill="hold"/>
                                        <p:tgtEl>
                                          <p:spTgt spid="49"/>
                                        </p:tgtEl>
                                        <p:attrNameLst>
                                          <p:attrName>fillcolor</p:attrName>
                                        </p:attrNameLst>
                                      </p:cBhvr>
                                      <p:to>
                                        <a:srgbClr val="FFFFFF"/>
                                      </p:to>
                                    </p:animClr>
                                    <p:set>
                                      <p:cBhvr>
                                        <p:cTn id="503" dur="2000" fill="hold"/>
                                        <p:tgtEl>
                                          <p:spTgt spid="49"/>
                                        </p:tgtEl>
                                        <p:attrNameLst>
                                          <p:attrName>fill.type</p:attrName>
                                        </p:attrNameLst>
                                      </p:cBhvr>
                                      <p:to>
                                        <p:strVal val="solid"/>
                                      </p:to>
                                    </p:set>
                                    <p:set>
                                      <p:cBhvr>
                                        <p:cTn id="504" dur="2000" fill="hold"/>
                                        <p:tgtEl>
                                          <p:spTgt spid="49"/>
                                        </p:tgtEl>
                                        <p:attrNameLst>
                                          <p:attrName>fill.on</p:attrName>
                                        </p:attrNameLst>
                                      </p:cBhvr>
                                      <p:to>
                                        <p:strVal val="true"/>
                                      </p:to>
                                    </p:set>
                                  </p:childTnLst>
                                </p:cTn>
                              </p:par>
                              <p:par>
                                <p:cTn id="505" presetID="0" presetClass="path" presetSubtype="0" accel="50000" decel="50000" fill="hold" grpId="2" nodeType="withEffect">
                                  <p:stCondLst>
                                    <p:cond delay="9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06" dur="2000" fill="hold"/>
                                        <p:tgtEl>
                                          <p:spTgt spid="87"/>
                                        </p:tgtEl>
                                        <p:attrNameLst>
                                          <p:attrName>ppt_x</p:attrName>
                                          <p:attrName>ppt_y</p:attrName>
                                        </p:attrNameLst>
                                      </p:cBhvr>
                                    </p:animMotion>
                                  </p:childTnLst>
                                </p:cTn>
                              </p:par>
                              <p:par>
                                <p:cTn id="507" presetID="1" presetClass="emph" presetSubtype="2" fill="hold" nodeType="withEffect">
                                  <p:stCondLst>
                                    <p:cond delay="950"/>
                                  </p:stCondLst>
                                  <p:childTnLst>
                                    <p:animClr clrSpc="rgb" dir="cw">
                                      <p:cBhvr>
                                        <p:cTn id="508" dur="2000" fill="hold"/>
                                        <p:tgtEl>
                                          <p:spTgt spid="87"/>
                                        </p:tgtEl>
                                        <p:attrNameLst>
                                          <p:attrName>fillcolor</p:attrName>
                                        </p:attrNameLst>
                                      </p:cBhvr>
                                      <p:to>
                                        <a:srgbClr val="FFFFFF"/>
                                      </p:to>
                                    </p:animClr>
                                    <p:set>
                                      <p:cBhvr>
                                        <p:cTn id="509" dur="2000" fill="hold"/>
                                        <p:tgtEl>
                                          <p:spTgt spid="87"/>
                                        </p:tgtEl>
                                        <p:attrNameLst>
                                          <p:attrName>fill.type</p:attrName>
                                        </p:attrNameLst>
                                      </p:cBhvr>
                                      <p:to>
                                        <p:strVal val="solid"/>
                                      </p:to>
                                    </p:set>
                                    <p:set>
                                      <p:cBhvr>
                                        <p:cTn id="510" dur="2000" fill="hold"/>
                                        <p:tgtEl>
                                          <p:spTgt spid="87"/>
                                        </p:tgtEl>
                                        <p:attrNameLst>
                                          <p:attrName>fill.on</p:attrName>
                                        </p:attrNameLst>
                                      </p:cBhvr>
                                      <p:to>
                                        <p:strVal val="true"/>
                                      </p:to>
                                    </p:set>
                                  </p:childTnLst>
                                </p:cTn>
                              </p:par>
                              <p:par>
                                <p:cTn id="511" presetID="0" presetClass="path" presetSubtype="0" accel="50000" decel="50000" fill="hold" grpId="2" nodeType="withEffect">
                                  <p:stCondLst>
                                    <p:cond delay="12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12" dur="2000" fill="hold"/>
                                        <p:tgtEl>
                                          <p:spTgt spid="81"/>
                                        </p:tgtEl>
                                        <p:attrNameLst>
                                          <p:attrName>ppt_x</p:attrName>
                                          <p:attrName>ppt_y</p:attrName>
                                        </p:attrNameLst>
                                      </p:cBhvr>
                                    </p:animMotion>
                                  </p:childTnLst>
                                </p:cTn>
                              </p:par>
                              <p:par>
                                <p:cTn id="513" presetID="1" presetClass="emph" presetSubtype="2" fill="hold" nodeType="withEffect">
                                  <p:stCondLst>
                                    <p:cond delay="1250"/>
                                  </p:stCondLst>
                                  <p:childTnLst>
                                    <p:animClr clrSpc="rgb" dir="cw">
                                      <p:cBhvr>
                                        <p:cTn id="514" dur="2000" fill="hold"/>
                                        <p:tgtEl>
                                          <p:spTgt spid="81"/>
                                        </p:tgtEl>
                                        <p:attrNameLst>
                                          <p:attrName>fillcolor</p:attrName>
                                        </p:attrNameLst>
                                      </p:cBhvr>
                                      <p:to>
                                        <a:srgbClr val="FFFFFF"/>
                                      </p:to>
                                    </p:animClr>
                                    <p:set>
                                      <p:cBhvr>
                                        <p:cTn id="515" dur="2000" fill="hold"/>
                                        <p:tgtEl>
                                          <p:spTgt spid="81"/>
                                        </p:tgtEl>
                                        <p:attrNameLst>
                                          <p:attrName>fill.type</p:attrName>
                                        </p:attrNameLst>
                                      </p:cBhvr>
                                      <p:to>
                                        <p:strVal val="solid"/>
                                      </p:to>
                                    </p:set>
                                    <p:set>
                                      <p:cBhvr>
                                        <p:cTn id="516" dur="2000" fill="hold"/>
                                        <p:tgtEl>
                                          <p:spTgt spid="81"/>
                                        </p:tgtEl>
                                        <p:attrNameLst>
                                          <p:attrName>fill.on</p:attrName>
                                        </p:attrNameLst>
                                      </p:cBhvr>
                                      <p:to>
                                        <p:strVal val="true"/>
                                      </p:to>
                                    </p:set>
                                  </p:childTnLst>
                                </p:cTn>
                              </p:par>
                              <p:par>
                                <p:cTn id="517" presetID="0" presetClass="path" presetSubtype="0" accel="50000" decel="50000" fill="hold" grpId="2" nodeType="withEffect">
                                  <p:stCondLst>
                                    <p:cond delay="2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18" dur="2000" fill="hold"/>
                                        <p:tgtEl>
                                          <p:spTgt spid="86"/>
                                        </p:tgtEl>
                                        <p:attrNameLst>
                                          <p:attrName>ppt_x</p:attrName>
                                          <p:attrName>ppt_y</p:attrName>
                                        </p:attrNameLst>
                                      </p:cBhvr>
                                    </p:animMotion>
                                  </p:childTnLst>
                                </p:cTn>
                              </p:par>
                              <p:par>
                                <p:cTn id="519" presetID="0" presetClass="path" presetSubtype="0" accel="50000" decel="50000" fill="hold" grpId="2" nodeType="withEffect">
                                  <p:stCondLst>
                                    <p:cond delay="4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20" dur="2000" fill="hold"/>
                                        <p:tgtEl>
                                          <p:spTgt spid="75"/>
                                        </p:tgtEl>
                                        <p:attrNameLst>
                                          <p:attrName>ppt_x</p:attrName>
                                          <p:attrName>ppt_y</p:attrName>
                                        </p:attrNameLst>
                                      </p:cBhvr>
                                    </p:animMotion>
                                  </p:childTnLst>
                                </p:cTn>
                              </p:par>
                              <p:par>
                                <p:cTn id="521" presetID="1" presetClass="emph" presetSubtype="2" fill="hold" nodeType="withEffect">
                                  <p:stCondLst>
                                    <p:cond delay="450"/>
                                  </p:stCondLst>
                                  <p:childTnLst>
                                    <p:animClr clrSpc="rgb" dir="cw">
                                      <p:cBhvr>
                                        <p:cTn id="522" dur="2000" fill="hold"/>
                                        <p:tgtEl>
                                          <p:spTgt spid="75"/>
                                        </p:tgtEl>
                                        <p:attrNameLst>
                                          <p:attrName>fillcolor</p:attrName>
                                        </p:attrNameLst>
                                      </p:cBhvr>
                                      <p:to>
                                        <a:srgbClr val="FFFFFF"/>
                                      </p:to>
                                    </p:animClr>
                                    <p:set>
                                      <p:cBhvr>
                                        <p:cTn id="523" dur="2000" fill="hold"/>
                                        <p:tgtEl>
                                          <p:spTgt spid="75"/>
                                        </p:tgtEl>
                                        <p:attrNameLst>
                                          <p:attrName>fill.type</p:attrName>
                                        </p:attrNameLst>
                                      </p:cBhvr>
                                      <p:to>
                                        <p:strVal val="solid"/>
                                      </p:to>
                                    </p:set>
                                    <p:set>
                                      <p:cBhvr>
                                        <p:cTn id="524" dur="2000" fill="hold"/>
                                        <p:tgtEl>
                                          <p:spTgt spid="75"/>
                                        </p:tgtEl>
                                        <p:attrNameLst>
                                          <p:attrName>fill.on</p:attrName>
                                        </p:attrNameLst>
                                      </p:cBhvr>
                                      <p:to>
                                        <p:strVal val="true"/>
                                      </p:to>
                                    </p:set>
                                  </p:childTnLst>
                                </p:cTn>
                              </p:par>
                              <p:par>
                                <p:cTn id="525" presetID="0" presetClass="path" presetSubtype="0" accel="50000" decel="50000" fill="hold" grpId="2" nodeType="withEffect">
                                  <p:stCondLst>
                                    <p:cond delay="8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26" dur="2000" fill="hold"/>
                                        <p:tgtEl>
                                          <p:spTgt spid="74"/>
                                        </p:tgtEl>
                                        <p:attrNameLst>
                                          <p:attrName>ppt_x</p:attrName>
                                          <p:attrName>ppt_y</p:attrName>
                                        </p:attrNameLst>
                                      </p:cBhvr>
                                    </p:animMotion>
                                  </p:childTnLst>
                                </p:cTn>
                              </p:par>
                              <p:par>
                                <p:cTn id="527" presetID="1" presetClass="emph" presetSubtype="2" fill="hold" nodeType="withEffect">
                                  <p:stCondLst>
                                    <p:cond delay="850"/>
                                  </p:stCondLst>
                                  <p:childTnLst>
                                    <p:animClr clrSpc="rgb" dir="cw">
                                      <p:cBhvr>
                                        <p:cTn id="528" dur="2000" fill="hold"/>
                                        <p:tgtEl>
                                          <p:spTgt spid="74"/>
                                        </p:tgtEl>
                                        <p:attrNameLst>
                                          <p:attrName>fillcolor</p:attrName>
                                        </p:attrNameLst>
                                      </p:cBhvr>
                                      <p:to>
                                        <a:srgbClr val="FFFFFF"/>
                                      </p:to>
                                    </p:animClr>
                                    <p:set>
                                      <p:cBhvr>
                                        <p:cTn id="529" dur="2000" fill="hold"/>
                                        <p:tgtEl>
                                          <p:spTgt spid="74"/>
                                        </p:tgtEl>
                                        <p:attrNameLst>
                                          <p:attrName>fill.type</p:attrName>
                                        </p:attrNameLst>
                                      </p:cBhvr>
                                      <p:to>
                                        <p:strVal val="solid"/>
                                      </p:to>
                                    </p:set>
                                    <p:set>
                                      <p:cBhvr>
                                        <p:cTn id="530" dur="2000" fill="hold"/>
                                        <p:tgtEl>
                                          <p:spTgt spid="74"/>
                                        </p:tgtEl>
                                        <p:attrNameLst>
                                          <p:attrName>fill.on</p:attrName>
                                        </p:attrNameLst>
                                      </p:cBhvr>
                                      <p:to>
                                        <p:strVal val="true"/>
                                      </p:to>
                                    </p:set>
                                  </p:childTnLst>
                                </p:cTn>
                              </p:par>
                              <p:par>
                                <p:cTn id="531" presetID="0" presetClass="path" presetSubtype="0" accel="50000" decel="50000" fill="hold" grpId="2" nodeType="withEffect">
                                  <p:stCondLst>
                                    <p:cond delay="10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32" dur="2000" fill="hold"/>
                                        <p:tgtEl>
                                          <p:spTgt spid="73"/>
                                        </p:tgtEl>
                                        <p:attrNameLst>
                                          <p:attrName>ppt_x</p:attrName>
                                          <p:attrName>ppt_y</p:attrName>
                                        </p:attrNameLst>
                                      </p:cBhvr>
                                    </p:animMotion>
                                  </p:childTnLst>
                                </p:cTn>
                              </p:par>
                              <p:par>
                                <p:cTn id="533" presetID="1" presetClass="emph" presetSubtype="2" fill="hold" nodeType="withEffect">
                                  <p:stCondLst>
                                    <p:cond delay="1050"/>
                                  </p:stCondLst>
                                  <p:childTnLst>
                                    <p:animClr clrSpc="rgb" dir="cw">
                                      <p:cBhvr>
                                        <p:cTn id="534" dur="2000" fill="hold"/>
                                        <p:tgtEl>
                                          <p:spTgt spid="73"/>
                                        </p:tgtEl>
                                        <p:attrNameLst>
                                          <p:attrName>fillcolor</p:attrName>
                                        </p:attrNameLst>
                                      </p:cBhvr>
                                      <p:to>
                                        <a:srgbClr val="FFFFFF"/>
                                      </p:to>
                                    </p:animClr>
                                    <p:set>
                                      <p:cBhvr>
                                        <p:cTn id="535" dur="2000" fill="hold"/>
                                        <p:tgtEl>
                                          <p:spTgt spid="73"/>
                                        </p:tgtEl>
                                        <p:attrNameLst>
                                          <p:attrName>fill.type</p:attrName>
                                        </p:attrNameLst>
                                      </p:cBhvr>
                                      <p:to>
                                        <p:strVal val="solid"/>
                                      </p:to>
                                    </p:set>
                                    <p:set>
                                      <p:cBhvr>
                                        <p:cTn id="536" dur="2000" fill="hold"/>
                                        <p:tgtEl>
                                          <p:spTgt spid="73"/>
                                        </p:tgtEl>
                                        <p:attrNameLst>
                                          <p:attrName>fill.on</p:attrName>
                                        </p:attrNameLst>
                                      </p:cBhvr>
                                      <p:to>
                                        <p:strVal val="true"/>
                                      </p:to>
                                    </p:set>
                                  </p:childTnLst>
                                </p:cTn>
                              </p:par>
                              <p:par>
                                <p:cTn id="537" presetID="0" presetClass="path" presetSubtype="0" accel="50000" decel="50000" fill="hold" grpId="2" nodeType="withEffect">
                                  <p:stCondLst>
                                    <p:cond delay="1150"/>
                                  </p:stCondLst>
                                  <p:childTnLst>
                                    <p:animMotion origin="layout" path="M 0 0 C 0.02239 0.00432 0.04427 0.01142 0.06666 0.01481 C 0.07621 0.02037 0.08611 0.0216 0.09583 0.02592 C 0.10486 0.03642 0.11545 0.0395 0.125 0.04814 C 0.13246 0.05493 0.13559 0.06543 0.14375 0.07037 C 0.15121 0.08364 0.15868 0.09413 0.16875 0.1 C 0.19045 0.13858 0.16475 0.09598 0.18541 0.12222 C 0.20521 0.14722 0.17708 0.12037 0.2 0.14074 C 0.20972 0.16666 0.20416 0.15802 0.21458 0.17037 C 0.22448 0.19691 0.21944 0.18642 0.22916 0.2037 C 0.23055 0.21111 0.23368 0.22839 0.23541 0.23333 C 0.23698 0.23765 0.23993 0.24012 0.24166 0.24444 C 0.24548 0.25401 0.24878 0.26389 0.25208 0.27407 C 0.27118 0.33364 0.25468 0.29259 0.26875 0.32592 C 0.27361 0.36018 0.26666 0.32253 0.27708 0.35185 C 0.27899 0.3574 0.27951 0.3645 0.28125 0.37037 C 0.28507 0.38426 0.28698 0.38117 0.29166 0.39629 C 0.30156 0.42777 0.29045 0.40216 0.3 0.42963 C 0.30312 0.43858 0.30711 0.4466 0.31041 0.45555 C 0.31302 0.4787 0.32187 0.51296 0.33125 0.52963 C 0.33663 0.56759 0.32934 0.52037 0.3375 0.55926 C 0.33975 0.57006 0.33923 0.5821 0.34166 0.59259 C 0.34323 0.59938 0.34583 0.60493 0.34791 0.61111 C 0.35086 0.63703 0.35625 0.67068 0.36458 0.69259 C 0.36909 0.72068 0.37135 0.74598 0.375 0.77407 C 0.37795 0.79629 0.38333 0.81882 0.3875 0.84074 C 0.39114 0.86049 0.39427 0.88024 0.39791 0.9 C 0.39861 0.9037 0.3993 0.9074 0.4 0.91111 C 0.40069 0.91481 0.40208 0.92222 0.40208 0.92222 C 0.40416 0.91975 0.40833 0.91481 0.40833 0.91481 " pathEditMode="relative" ptsTypes="fffffffffffffffffffffffffffffA">
                                      <p:cBhvr>
                                        <p:cTn id="538" dur="2000" fill="hold"/>
                                        <p:tgtEl>
                                          <p:spTgt spid="67"/>
                                        </p:tgtEl>
                                        <p:attrNameLst>
                                          <p:attrName>ppt_x</p:attrName>
                                          <p:attrName>ppt_y</p:attrName>
                                        </p:attrNameLst>
                                      </p:cBhvr>
                                    </p:animMotion>
                                  </p:childTnLst>
                                </p:cTn>
                              </p:par>
                              <p:par>
                                <p:cTn id="539" presetID="1" presetClass="emph" presetSubtype="2" fill="hold" nodeType="withEffect">
                                  <p:stCondLst>
                                    <p:cond delay="1150"/>
                                  </p:stCondLst>
                                  <p:childTnLst>
                                    <p:animClr clrSpc="rgb" dir="cw">
                                      <p:cBhvr>
                                        <p:cTn id="540" dur="2000" fill="hold"/>
                                        <p:tgtEl>
                                          <p:spTgt spid="67"/>
                                        </p:tgtEl>
                                        <p:attrNameLst>
                                          <p:attrName>fillcolor</p:attrName>
                                        </p:attrNameLst>
                                      </p:cBhvr>
                                      <p:to>
                                        <a:srgbClr val="FFFFFF"/>
                                      </p:to>
                                    </p:animClr>
                                    <p:set>
                                      <p:cBhvr>
                                        <p:cTn id="541" dur="2000" fill="hold"/>
                                        <p:tgtEl>
                                          <p:spTgt spid="67"/>
                                        </p:tgtEl>
                                        <p:attrNameLst>
                                          <p:attrName>fill.type</p:attrName>
                                        </p:attrNameLst>
                                      </p:cBhvr>
                                      <p:to>
                                        <p:strVal val="solid"/>
                                      </p:to>
                                    </p:set>
                                    <p:set>
                                      <p:cBhvr>
                                        <p:cTn id="542" dur="2000" fill="hold"/>
                                        <p:tgtEl>
                                          <p:spTgt spid="67"/>
                                        </p:tgtEl>
                                        <p:attrNameLst>
                                          <p:attrName>fill.on</p:attrName>
                                        </p:attrNameLst>
                                      </p:cBhvr>
                                      <p:to>
                                        <p:strVal val="true"/>
                                      </p:to>
                                    </p:set>
                                  </p:childTnLst>
                                </p:cTn>
                              </p:par>
                              <p:par>
                                <p:cTn id="543" presetID="0" presetClass="path" presetSubtype="0" accel="50000" decel="50000" fill="hold" grpId="1" nodeType="withEffect">
                                  <p:stCondLst>
                                    <p:cond delay="19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44" dur="2000" fill="hold"/>
                                        <p:tgtEl>
                                          <p:spTgt spid="37"/>
                                        </p:tgtEl>
                                        <p:attrNameLst>
                                          <p:attrName>ppt_x</p:attrName>
                                          <p:attrName>ppt_y</p:attrName>
                                        </p:attrNameLst>
                                      </p:cBhvr>
                                    </p:animMotion>
                                  </p:childTnLst>
                                </p:cTn>
                              </p:par>
                              <p:par>
                                <p:cTn id="545" presetID="1" presetClass="emph" presetSubtype="2" fill="hold" nodeType="withEffect">
                                  <p:stCondLst>
                                    <p:cond delay="1950"/>
                                  </p:stCondLst>
                                  <p:childTnLst>
                                    <p:animClr clrSpc="rgb" dir="cw">
                                      <p:cBhvr>
                                        <p:cTn id="546" dur="2000" fill="hold"/>
                                        <p:tgtEl>
                                          <p:spTgt spid="37"/>
                                        </p:tgtEl>
                                        <p:attrNameLst>
                                          <p:attrName>fillcolor</p:attrName>
                                        </p:attrNameLst>
                                      </p:cBhvr>
                                      <p:to>
                                        <a:srgbClr val="FFFFFF"/>
                                      </p:to>
                                    </p:animClr>
                                    <p:set>
                                      <p:cBhvr>
                                        <p:cTn id="547" dur="2000" fill="hold"/>
                                        <p:tgtEl>
                                          <p:spTgt spid="37"/>
                                        </p:tgtEl>
                                        <p:attrNameLst>
                                          <p:attrName>fill.type</p:attrName>
                                        </p:attrNameLst>
                                      </p:cBhvr>
                                      <p:to>
                                        <p:strVal val="solid"/>
                                      </p:to>
                                    </p:set>
                                    <p:set>
                                      <p:cBhvr>
                                        <p:cTn id="548" dur="2000" fill="hold"/>
                                        <p:tgtEl>
                                          <p:spTgt spid="37"/>
                                        </p:tgtEl>
                                        <p:attrNameLst>
                                          <p:attrName>fill.on</p:attrName>
                                        </p:attrNameLst>
                                      </p:cBhvr>
                                      <p:to>
                                        <p:strVal val="true"/>
                                      </p:to>
                                    </p:set>
                                  </p:childTnLst>
                                </p:cTn>
                              </p:par>
                              <p:par>
                                <p:cTn id="549" presetID="0" presetClass="path" presetSubtype="0" accel="50000" decel="50000" fill="hold" grpId="1" nodeType="withEffect">
                                  <p:stCondLst>
                                    <p:cond delay="20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50" dur="2000" fill="hold"/>
                                        <p:tgtEl>
                                          <p:spTgt spid="46"/>
                                        </p:tgtEl>
                                        <p:attrNameLst>
                                          <p:attrName>ppt_x</p:attrName>
                                          <p:attrName>ppt_y</p:attrName>
                                        </p:attrNameLst>
                                      </p:cBhvr>
                                    </p:animMotion>
                                  </p:childTnLst>
                                </p:cTn>
                              </p:par>
                              <p:par>
                                <p:cTn id="551" presetID="1" presetClass="emph" presetSubtype="2" fill="hold" nodeType="withEffect">
                                  <p:stCondLst>
                                    <p:cond delay="2050"/>
                                  </p:stCondLst>
                                  <p:childTnLst>
                                    <p:animClr clrSpc="rgb" dir="cw">
                                      <p:cBhvr>
                                        <p:cTn id="552" dur="2000" fill="hold"/>
                                        <p:tgtEl>
                                          <p:spTgt spid="46"/>
                                        </p:tgtEl>
                                        <p:attrNameLst>
                                          <p:attrName>fillcolor</p:attrName>
                                        </p:attrNameLst>
                                      </p:cBhvr>
                                      <p:to>
                                        <a:srgbClr val="FFFFFF"/>
                                      </p:to>
                                    </p:animClr>
                                    <p:set>
                                      <p:cBhvr>
                                        <p:cTn id="553" dur="2000" fill="hold"/>
                                        <p:tgtEl>
                                          <p:spTgt spid="46"/>
                                        </p:tgtEl>
                                        <p:attrNameLst>
                                          <p:attrName>fill.type</p:attrName>
                                        </p:attrNameLst>
                                      </p:cBhvr>
                                      <p:to>
                                        <p:strVal val="solid"/>
                                      </p:to>
                                    </p:set>
                                    <p:set>
                                      <p:cBhvr>
                                        <p:cTn id="554" dur="2000" fill="hold"/>
                                        <p:tgtEl>
                                          <p:spTgt spid="46"/>
                                        </p:tgtEl>
                                        <p:attrNameLst>
                                          <p:attrName>fill.on</p:attrName>
                                        </p:attrNameLst>
                                      </p:cBhvr>
                                      <p:to>
                                        <p:strVal val="true"/>
                                      </p:to>
                                    </p:set>
                                  </p:childTnLst>
                                </p:cTn>
                              </p:par>
                              <p:par>
                                <p:cTn id="555" presetID="0" presetClass="path" presetSubtype="0" accel="50000" decel="50000" fill="hold" grpId="2" nodeType="withEffect">
                                  <p:stCondLst>
                                    <p:cond delay="22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56" dur="2000" fill="hold"/>
                                        <p:tgtEl>
                                          <p:spTgt spid="85"/>
                                        </p:tgtEl>
                                        <p:attrNameLst>
                                          <p:attrName>ppt_x</p:attrName>
                                          <p:attrName>ppt_y</p:attrName>
                                        </p:attrNameLst>
                                      </p:cBhvr>
                                    </p:animMotion>
                                  </p:childTnLst>
                                </p:cTn>
                              </p:par>
                              <p:par>
                                <p:cTn id="557" presetID="1" presetClass="emph" presetSubtype="2" fill="hold" nodeType="withEffect">
                                  <p:stCondLst>
                                    <p:cond delay="2250"/>
                                  </p:stCondLst>
                                  <p:childTnLst>
                                    <p:animClr clrSpc="rgb" dir="cw">
                                      <p:cBhvr>
                                        <p:cTn id="558" dur="2000" fill="hold"/>
                                        <p:tgtEl>
                                          <p:spTgt spid="85"/>
                                        </p:tgtEl>
                                        <p:attrNameLst>
                                          <p:attrName>fillcolor</p:attrName>
                                        </p:attrNameLst>
                                      </p:cBhvr>
                                      <p:to>
                                        <a:srgbClr val="FFFFFF"/>
                                      </p:to>
                                    </p:animClr>
                                    <p:set>
                                      <p:cBhvr>
                                        <p:cTn id="559" dur="2000" fill="hold"/>
                                        <p:tgtEl>
                                          <p:spTgt spid="85"/>
                                        </p:tgtEl>
                                        <p:attrNameLst>
                                          <p:attrName>fill.type</p:attrName>
                                        </p:attrNameLst>
                                      </p:cBhvr>
                                      <p:to>
                                        <p:strVal val="solid"/>
                                      </p:to>
                                    </p:set>
                                    <p:set>
                                      <p:cBhvr>
                                        <p:cTn id="560" dur="2000" fill="hold"/>
                                        <p:tgtEl>
                                          <p:spTgt spid="85"/>
                                        </p:tgtEl>
                                        <p:attrNameLst>
                                          <p:attrName>fill.on</p:attrName>
                                        </p:attrNameLst>
                                      </p:cBhvr>
                                      <p:to>
                                        <p:strVal val="true"/>
                                      </p:to>
                                    </p:set>
                                  </p:childTnLst>
                                </p:cTn>
                              </p:par>
                              <p:par>
                                <p:cTn id="561" presetID="0" presetClass="path" presetSubtype="0" accel="50000" decel="50000" fill="hold" grpId="2" nodeType="withEffect">
                                  <p:stCondLst>
                                    <p:cond delay="23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62" dur="2000" fill="hold"/>
                                        <p:tgtEl>
                                          <p:spTgt spid="84"/>
                                        </p:tgtEl>
                                        <p:attrNameLst>
                                          <p:attrName>ppt_x</p:attrName>
                                          <p:attrName>ppt_y</p:attrName>
                                        </p:attrNameLst>
                                      </p:cBhvr>
                                    </p:animMotion>
                                  </p:childTnLst>
                                </p:cTn>
                              </p:par>
                              <p:par>
                                <p:cTn id="563" presetID="1" presetClass="emph" presetSubtype="2" fill="hold" nodeType="withEffect">
                                  <p:stCondLst>
                                    <p:cond delay="2350"/>
                                  </p:stCondLst>
                                  <p:childTnLst>
                                    <p:animClr clrSpc="rgb" dir="cw">
                                      <p:cBhvr>
                                        <p:cTn id="564" dur="2000" fill="hold"/>
                                        <p:tgtEl>
                                          <p:spTgt spid="84"/>
                                        </p:tgtEl>
                                        <p:attrNameLst>
                                          <p:attrName>fillcolor</p:attrName>
                                        </p:attrNameLst>
                                      </p:cBhvr>
                                      <p:to>
                                        <a:srgbClr val="FFFFFF"/>
                                      </p:to>
                                    </p:animClr>
                                    <p:set>
                                      <p:cBhvr>
                                        <p:cTn id="565" dur="2000" fill="hold"/>
                                        <p:tgtEl>
                                          <p:spTgt spid="84"/>
                                        </p:tgtEl>
                                        <p:attrNameLst>
                                          <p:attrName>fill.type</p:attrName>
                                        </p:attrNameLst>
                                      </p:cBhvr>
                                      <p:to>
                                        <p:strVal val="solid"/>
                                      </p:to>
                                    </p:set>
                                    <p:set>
                                      <p:cBhvr>
                                        <p:cTn id="566" dur="2000" fill="hold"/>
                                        <p:tgtEl>
                                          <p:spTgt spid="84"/>
                                        </p:tgtEl>
                                        <p:attrNameLst>
                                          <p:attrName>fill.on</p:attrName>
                                        </p:attrNameLst>
                                      </p:cBhvr>
                                      <p:to>
                                        <p:strVal val="true"/>
                                      </p:to>
                                    </p:set>
                                  </p:childTnLst>
                                </p:cTn>
                              </p:par>
                              <p:par>
                                <p:cTn id="567" presetID="0" presetClass="path" presetSubtype="0" accel="50000" decel="50000" fill="hold" grpId="2" nodeType="withEffect">
                                  <p:stCondLst>
                                    <p:cond delay="23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68" dur="2000" fill="hold"/>
                                        <p:tgtEl>
                                          <p:spTgt spid="83"/>
                                        </p:tgtEl>
                                        <p:attrNameLst>
                                          <p:attrName>ppt_x</p:attrName>
                                          <p:attrName>ppt_y</p:attrName>
                                        </p:attrNameLst>
                                      </p:cBhvr>
                                    </p:animMotion>
                                  </p:childTnLst>
                                </p:cTn>
                              </p:par>
                              <p:par>
                                <p:cTn id="569" presetID="1" presetClass="emph" presetSubtype="2" fill="hold" nodeType="withEffect">
                                  <p:stCondLst>
                                    <p:cond delay="2350"/>
                                  </p:stCondLst>
                                  <p:childTnLst>
                                    <p:animClr clrSpc="rgb" dir="cw">
                                      <p:cBhvr>
                                        <p:cTn id="570" dur="2000" fill="hold"/>
                                        <p:tgtEl>
                                          <p:spTgt spid="83"/>
                                        </p:tgtEl>
                                        <p:attrNameLst>
                                          <p:attrName>fillcolor</p:attrName>
                                        </p:attrNameLst>
                                      </p:cBhvr>
                                      <p:to>
                                        <a:srgbClr val="FFFFFF"/>
                                      </p:to>
                                    </p:animClr>
                                    <p:set>
                                      <p:cBhvr>
                                        <p:cTn id="571" dur="2000" fill="hold"/>
                                        <p:tgtEl>
                                          <p:spTgt spid="83"/>
                                        </p:tgtEl>
                                        <p:attrNameLst>
                                          <p:attrName>fill.type</p:attrName>
                                        </p:attrNameLst>
                                      </p:cBhvr>
                                      <p:to>
                                        <p:strVal val="solid"/>
                                      </p:to>
                                    </p:set>
                                    <p:set>
                                      <p:cBhvr>
                                        <p:cTn id="572" dur="2000" fill="hold"/>
                                        <p:tgtEl>
                                          <p:spTgt spid="83"/>
                                        </p:tgtEl>
                                        <p:attrNameLst>
                                          <p:attrName>fill.on</p:attrName>
                                        </p:attrNameLst>
                                      </p:cBhvr>
                                      <p:to>
                                        <p:strVal val="true"/>
                                      </p:to>
                                    </p:set>
                                  </p:childTnLst>
                                </p:cTn>
                              </p:par>
                              <p:par>
                                <p:cTn id="573" presetID="0" presetClass="path" presetSubtype="0" accel="50000" decel="50000" fill="hold" grpId="2" nodeType="withEffect">
                                  <p:stCondLst>
                                    <p:cond delay="16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74" dur="2000" fill="hold"/>
                                        <p:tgtEl>
                                          <p:spTgt spid="82"/>
                                        </p:tgtEl>
                                        <p:attrNameLst>
                                          <p:attrName>ppt_x</p:attrName>
                                          <p:attrName>ppt_y</p:attrName>
                                        </p:attrNameLst>
                                      </p:cBhvr>
                                    </p:animMotion>
                                  </p:childTnLst>
                                </p:cTn>
                              </p:par>
                              <p:par>
                                <p:cTn id="575" presetID="1" presetClass="emph" presetSubtype="2" fill="hold" nodeType="withEffect">
                                  <p:stCondLst>
                                    <p:cond delay="1650"/>
                                  </p:stCondLst>
                                  <p:childTnLst>
                                    <p:animClr clrSpc="rgb" dir="cw">
                                      <p:cBhvr>
                                        <p:cTn id="576" dur="2000" fill="hold"/>
                                        <p:tgtEl>
                                          <p:spTgt spid="82"/>
                                        </p:tgtEl>
                                        <p:attrNameLst>
                                          <p:attrName>fillcolor</p:attrName>
                                        </p:attrNameLst>
                                      </p:cBhvr>
                                      <p:to>
                                        <a:srgbClr val="FFFFFF"/>
                                      </p:to>
                                    </p:animClr>
                                    <p:set>
                                      <p:cBhvr>
                                        <p:cTn id="577" dur="2000" fill="hold"/>
                                        <p:tgtEl>
                                          <p:spTgt spid="82"/>
                                        </p:tgtEl>
                                        <p:attrNameLst>
                                          <p:attrName>fill.type</p:attrName>
                                        </p:attrNameLst>
                                      </p:cBhvr>
                                      <p:to>
                                        <p:strVal val="solid"/>
                                      </p:to>
                                    </p:set>
                                    <p:set>
                                      <p:cBhvr>
                                        <p:cTn id="578" dur="2000" fill="hold"/>
                                        <p:tgtEl>
                                          <p:spTgt spid="82"/>
                                        </p:tgtEl>
                                        <p:attrNameLst>
                                          <p:attrName>fill.on</p:attrName>
                                        </p:attrNameLst>
                                      </p:cBhvr>
                                      <p:to>
                                        <p:strVal val="true"/>
                                      </p:to>
                                    </p:set>
                                  </p:childTnLst>
                                </p:cTn>
                              </p:par>
                              <p:par>
                                <p:cTn id="579" presetID="0" presetClass="path" presetSubtype="0" accel="50000" decel="50000" fill="hold" grpId="2" nodeType="withEffect">
                                  <p:stCondLst>
                                    <p:cond delay="17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80" dur="2000" fill="hold"/>
                                        <p:tgtEl>
                                          <p:spTgt spid="80"/>
                                        </p:tgtEl>
                                        <p:attrNameLst>
                                          <p:attrName>ppt_x</p:attrName>
                                          <p:attrName>ppt_y</p:attrName>
                                        </p:attrNameLst>
                                      </p:cBhvr>
                                    </p:animMotion>
                                  </p:childTnLst>
                                </p:cTn>
                              </p:par>
                              <p:par>
                                <p:cTn id="581" presetID="1" presetClass="emph" presetSubtype="2" fill="hold" nodeType="withEffect">
                                  <p:stCondLst>
                                    <p:cond delay="1750"/>
                                  </p:stCondLst>
                                  <p:childTnLst>
                                    <p:animClr clrSpc="rgb" dir="cw">
                                      <p:cBhvr>
                                        <p:cTn id="582" dur="2000" fill="hold"/>
                                        <p:tgtEl>
                                          <p:spTgt spid="80"/>
                                        </p:tgtEl>
                                        <p:attrNameLst>
                                          <p:attrName>fillcolor</p:attrName>
                                        </p:attrNameLst>
                                      </p:cBhvr>
                                      <p:to>
                                        <a:srgbClr val="FFFFFF"/>
                                      </p:to>
                                    </p:animClr>
                                    <p:set>
                                      <p:cBhvr>
                                        <p:cTn id="583" dur="2000" fill="hold"/>
                                        <p:tgtEl>
                                          <p:spTgt spid="80"/>
                                        </p:tgtEl>
                                        <p:attrNameLst>
                                          <p:attrName>fill.type</p:attrName>
                                        </p:attrNameLst>
                                      </p:cBhvr>
                                      <p:to>
                                        <p:strVal val="solid"/>
                                      </p:to>
                                    </p:set>
                                    <p:set>
                                      <p:cBhvr>
                                        <p:cTn id="584" dur="2000" fill="hold"/>
                                        <p:tgtEl>
                                          <p:spTgt spid="80"/>
                                        </p:tgtEl>
                                        <p:attrNameLst>
                                          <p:attrName>fill.on</p:attrName>
                                        </p:attrNameLst>
                                      </p:cBhvr>
                                      <p:to>
                                        <p:strVal val="true"/>
                                      </p:to>
                                    </p:set>
                                  </p:childTnLst>
                                </p:cTn>
                              </p:par>
                              <p:par>
                                <p:cTn id="585" presetID="1" presetClass="emph" presetSubtype="2" fill="hold" nodeType="withEffect">
                                  <p:stCondLst>
                                    <p:cond delay="1750"/>
                                  </p:stCondLst>
                                  <p:childTnLst>
                                    <p:animClr clrSpc="rgb" dir="cw">
                                      <p:cBhvr>
                                        <p:cTn id="586" dur="2000" fill="hold"/>
                                        <p:tgtEl>
                                          <p:spTgt spid="86"/>
                                        </p:tgtEl>
                                        <p:attrNameLst>
                                          <p:attrName>fillcolor</p:attrName>
                                        </p:attrNameLst>
                                      </p:cBhvr>
                                      <p:to>
                                        <a:srgbClr val="FFFFFF"/>
                                      </p:to>
                                    </p:animClr>
                                    <p:set>
                                      <p:cBhvr>
                                        <p:cTn id="587" dur="2000" fill="hold"/>
                                        <p:tgtEl>
                                          <p:spTgt spid="86"/>
                                        </p:tgtEl>
                                        <p:attrNameLst>
                                          <p:attrName>fill.type</p:attrName>
                                        </p:attrNameLst>
                                      </p:cBhvr>
                                      <p:to>
                                        <p:strVal val="solid"/>
                                      </p:to>
                                    </p:set>
                                    <p:set>
                                      <p:cBhvr>
                                        <p:cTn id="588" dur="2000" fill="hold"/>
                                        <p:tgtEl>
                                          <p:spTgt spid="86"/>
                                        </p:tgtEl>
                                        <p:attrNameLst>
                                          <p:attrName>fill.on</p:attrName>
                                        </p:attrNameLst>
                                      </p:cBhvr>
                                      <p:to>
                                        <p:strVal val="true"/>
                                      </p:to>
                                    </p:set>
                                  </p:childTnLst>
                                </p:cTn>
                              </p:par>
                              <p:par>
                                <p:cTn id="589" presetID="0" presetClass="path" presetSubtype="0" accel="50000" decel="50000" fill="hold" grpId="2" nodeType="withEffect">
                                  <p:stCondLst>
                                    <p:cond delay="23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90" dur="2000" fill="hold"/>
                                        <p:tgtEl>
                                          <p:spTgt spid="79"/>
                                        </p:tgtEl>
                                        <p:attrNameLst>
                                          <p:attrName>ppt_x</p:attrName>
                                          <p:attrName>ppt_y</p:attrName>
                                        </p:attrNameLst>
                                      </p:cBhvr>
                                    </p:animMotion>
                                  </p:childTnLst>
                                </p:cTn>
                              </p:par>
                              <p:par>
                                <p:cTn id="591" presetID="1" presetClass="emph" presetSubtype="2" fill="hold" nodeType="withEffect">
                                  <p:stCondLst>
                                    <p:cond delay="2350"/>
                                  </p:stCondLst>
                                  <p:childTnLst>
                                    <p:animClr clrSpc="rgb" dir="cw">
                                      <p:cBhvr>
                                        <p:cTn id="592" dur="2000" fill="hold"/>
                                        <p:tgtEl>
                                          <p:spTgt spid="79"/>
                                        </p:tgtEl>
                                        <p:attrNameLst>
                                          <p:attrName>fillcolor</p:attrName>
                                        </p:attrNameLst>
                                      </p:cBhvr>
                                      <p:to>
                                        <a:srgbClr val="FFFFFF"/>
                                      </p:to>
                                    </p:animClr>
                                    <p:set>
                                      <p:cBhvr>
                                        <p:cTn id="593" dur="2000" fill="hold"/>
                                        <p:tgtEl>
                                          <p:spTgt spid="79"/>
                                        </p:tgtEl>
                                        <p:attrNameLst>
                                          <p:attrName>fill.type</p:attrName>
                                        </p:attrNameLst>
                                      </p:cBhvr>
                                      <p:to>
                                        <p:strVal val="solid"/>
                                      </p:to>
                                    </p:set>
                                    <p:set>
                                      <p:cBhvr>
                                        <p:cTn id="594" dur="2000" fill="hold"/>
                                        <p:tgtEl>
                                          <p:spTgt spid="79"/>
                                        </p:tgtEl>
                                        <p:attrNameLst>
                                          <p:attrName>fill.on</p:attrName>
                                        </p:attrNameLst>
                                      </p:cBhvr>
                                      <p:to>
                                        <p:strVal val="true"/>
                                      </p:to>
                                    </p:set>
                                  </p:childTnLst>
                                </p:cTn>
                              </p:par>
                              <p:par>
                                <p:cTn id="595" presetID="0" presetClass="path" presetSubtype="0" accel="50000" decel="50000" fill="hold" grpId="2" nodeType="withEffect">
                                  <p:stCondLst>
                                    <p:cond delay="18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596" dur="2000" fill="hold"/>
                                        <p:tgtEl>
                                          <p:spTgt spid="72"/>
                                        </p:tgtEl>
                                        <p:attrNameLst>
                                          <p:attrName>ppt_x</p:attrName>
                                          <p:attrName>ppt_y</p:attrName>
                                        </p:attrNameLst>
                                      </p:cBhvr>
                                    </p:animMotion>
                                  </p:childTnLst>
                                </p:cTn>
                              </p:par>
                              <p:par>
                                <p:cTn id="597" presetID="1" presetClass="emph" presetSubtype="2" fill="hold" nodeType="withEffect">
                                  <p:stCondLst>
                                    <p:cond delay="1850"/>
                                  </p:stCondLst>
                                  <p:childTnLst>
                                    <p:animClr clrSpc="rgb" dir="cw">
                                      <p:cBhvr>
                                        <p:cTn id="598" dur="2000" fill="hold"/>
                                        <p:tgtEl>
                                          <p:spTgt spid="72"/>
                                        </p:tgtEl>
                                        <p:attrNameLst>
                                          <p:attrName>fillcolor</p:attrName>
                                        </p:attrNameLst>
                                      </p:cBhvr>
                                      <p:to>
                                        <a:srgbClr val="FFFFFF"/>
                                      </p:to>
                                    </p:animClr>
                                    <p:set>
                                      <p:cBhvr>
                                        <p:cTn id="599" dur="2000" fill="hold"/>
                                        <p:tgtEl>
                                          <p:spTgt spid="72"/>
                                        </p:tgtEl>
                                        <p:attrNameLst>
                                          <p:attrName>fill.type</p:attrName>
                                        </p:attrNameLst>
                                      </p:cBhvr>
                                      <p:to>
                                        <p:strVal val="solid"/>
                                      </p:to>
                                    </p:set>
                                    <p:set>
                                      <p:cBhvr>
                                        <p:cTn id="600" dur="2000" fill="hold"/>
                                        <p:tgtEl>
                                          <p:spTgt spid="72"/>
                                        </p:tgtEl>
                                        <p:attrNameLst>
                                          <p:attrName>fill.on</p:attrName>
                                        </p:attrNameLst>
                                      </p:cBhvr>
                                      <p:to>
                                        <p:strVal val="true"/>
                                      </p:to>
                                    </p:set>
                                  </p:childTnLst>
                                </p:cTn>
                              </p:par>
                              <p:par>
                                <p:cTn id="601" presetID="0" presetClass="path" presetSubtype="0" accel="50000" decel="50000" fill="hold" grpId="2" nodeType="withEffect">
                                  <p:stCondLst>
                                    <p:cond delay="14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602" dur="2000" fill="hold"/>
                                        <p:tgtEl>
                                          <p:spTgt spid="70"/>
                                        </p:tgtEl>
                                        <p:attrNameLst>
                                          <p:attrName>ppt_x</p:attrName>
                                          <p:attrName>ppt_y</p:attrName>
                                        </p:attrNameLst>
                                      </p:cBhvr>
                                    </p:animMotion>
                                  </p:childTnLst>
                                </p:cTn>
                              </p:par>
                              <p:par>
                                <p:cTn id="603" presetID="1" presetClass="emph" presetSubtype="2" fill="hold" nodeType="withEffect">
                                  <p:stCondLst>
                                    <p:cond delay="1450"/>
                                  </p:stCondLst>
                                  <p:childTnLst>
                                    <p:animClr clrSpc="rgb" dir="cw">
                                      <p:cBhvr>
                                        <p:cTn id="604" dur="2000" fill="hold"/>
                                        <p:tgtEl>
                                          <p:spTgt spid="70"/>
                                        </p:tgtEl>
                                        <p:attrNameLst>
                                          <p:attrName>fillcolor</p:attrName>
                                        </p:attrNameLst>
                                      </p:cBhvr>
                                      <p:to>
                                        <a:srgbClr val="FFFFFF"/>
                                      </p:to>
                                    </p:animClr>
                                    <p:set>
                                      <p:cBhvr>
                                        <p:cTn id="605" dur="2000" fill="hold"/>
                                        <p:tgtEl>
                                          <p:spTgt spid="70"/>
                                        </p:tgtEl>
                                        <p:attrNameLst>
                                          <p:attrName>fill.type</p:attrName>
                                        </p:attrNameLst>
                                      </p:cBhvr>
                                      <p:to>
                                        <p:strVal val="solid"/>
                                      </p:to>
                                    </p:set>
                                    <p:set>
                                      <p:cBhvr>
                                        <p:cTn id="606" dur="2000" fill="hold"/>
                                        <p:tgtEl>
                                          <p:spTgt spid="70"/>
                                        </p:tgtEl>
                                        <p:attrNameLst>
                                          <p:attrName>fill.on</p:attrName>
                                        </p:attrNameLst>
                                      </p:cBhvr>
                                      <p:to>
                                        <p:strVal val="true"/>
                                      </p:to>
                                    </p:set>
                                  </p:childTnLst>
                                </p:cTn>
                              </p:par>
                              <p:par>
                                <p:cTn id="607" presetID="0" presetClass="path" presetSubtype="0" accel="50000" decel="50000" fill="hold" grpId="2" nodeType="withEffect">
                                  <p:stCondLst>
                                    <p:cond delay="14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608" dur="2000" fill="hold"/>
                                        <p:tgtEl>
                                          <p:spTgt spid="71"/>
                                        </p:tgtEl>
                                        <p:attrNameLst>
                                          <p:attrName>ppt_x</p:attrName>
                                          <p:attrName>ppt_y</p:attrName>
                                        </p:attrNameLst>
                                      </p:cBhvr>
                                    </p:animMotion>
                                  </p:childTnLst>
                                </p:cTn>
                              </p:par>
                              <p:par>
                                <p:cTn id="609" presetID="1" presetClass="emph" presetSubtype="2" fill="hold" nodeType="withEffect">
                                  <p:stCondLst>
                                    <p:cond delay="1450"/>
                                  </p:stCondLst>
                                  <p:childTnLst>
                                    <p:animClr clrSpc="rgb" dir="cw">
                                      <p:cBhvr>
                                        <p:cTn id="610" dur="2000" fill="hold"/>
                                        <p:tgtEl>
                                          <p:spTgt spid="71"/>
                                        </p:tgtEl>
                                        <p:attrNameLst>
                                          <p:attrName>fillcolor</p:attrName>
                                        </p:attrNameLst>
                                      </p:cBhvr>
                                      <p:to>
                                        <a:srgbClr val="FFFFFF"/>
                                      </p:to>
                                    </p:animClr>
                                    <p:set>
                                      <p:cBhvr>
                                        <p:cTn id="611" dur="2000" fill="hold"/>
                                        <p:tgtEl>
                                          <p:spTgt spid="71"/>
                                        </p:tgtEl>
                                        <p:attrNameLst>
                                          <p:attrName>fill.type</p:attrName>
                                        </p:attrNameLst>
                                      </p:cBhvr>
                                      <p:to>
                                        <p:strVal val="solid"/>
                                      </p:to>
                                    </p:set>
                                    <p:set>
                                      <p:cBhvr>
                                        <p:cTn id="612" dur="2000" fill="hold"/>
                                        <p:tgtEl>
                                          <p:spTgt spid="71"/>
                                        </p:tgtEl>
                                        <p:attrNameLst>
                                          <p:attrName>fill.on</p:attrName>
                                        </p:attrNameLst>
                                      </p:cBhvr>
                                      <p:to>
                                        <p:strVal val="true"/>
                                      </p:to>
                                    </p:set>
                                  </p:childTnLst>
                                </p:cTn>
                              </p:par>
                              <p:par>
                                <p:cTn id="613" presetID="0" presetClass="path" presetSubtype="0" accel="50000" decel="50000" fill="hold" grpId="2" nodeType="withEffect">
                                  <p:stCondLst>
                                    <p:cond delay="13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614" dur="2000" fill="hold"/>
                                        <p:tgtEl>
                                          <p:spTgt spid="69"/>
                                        </p:tgtEl>
                                        <p:attrNameLst>
                                          <p:attrName>ppt_x</p:attrName>
                                          <p:attrName>ppt_y</p:attrName>
                                        </p:attrNameLst>
                                      </p:cBhvr>
                                    </p:animMotion>
                                  </p:childTnLst>
                                </p:cTn>
                              </p:par>
                              <p:par>
                                <p:cTn id="615" presetID="1" presetClass="emph" presetSubtype="2" fill="hold" nodeType="withEffect">
                                  <p:stCondLst>
                                    <p:cond delay="1350"/>
                                  </p:stCondLst>
                                  <p:childTnLst>
                                    <p:animClr clrSpc="rgb" dir="cw">
                                      <p:cBhvr>
                                        <p:cTn id="616" dur="2000" fill="hold"/>
                                        <p:tgtEl>
                                          <p:spTgt spid="69"/>
                                        </p:tgtEl>
                                        <p:attrNameLst>
                                          <p:attrName>fillcolor</p:attrName>
                                        </p:attrNameLst>
                                      </p:cBhvr>
                                      <p:to>
                                        <a:srgbClr val="FFFFFF"/>
                                      </p:to>
                                    </p:animClr>
                                    <p:set>
                                      <p:cBhvr>
                                        <p:cTn id="617" dur="2000" fill="hold"/>
                                        <p:tgtEl>
                                          <p:spTgt spid="69"/>
                                        </p:tgtEl>
                                        <p:attrNameLst>
                                          <p:attrName>fill.type</p:attrName>
                                        </p:attrNameLst>
                                      </p:cBhvr>
                                      <p:to>
                                        <p:strVal val="solid"/>
                                      </p:to>
                                    </p:set>
                                    <p:set>
                                      <p:cBhvr>
                                        <p:cTn id="618" dur="2000" fill="hold"/>
                                        <p:tgtEl>
                                          <p:spTgt spid="69"/>
                                        </p:tgtEl>
                                        <p:attrNameLst>
                                          <p:attrName>fill.on</p:attrName>
                                        </p:attrNameLst>
                                      </p:cBhvr>
                                      <p:to>
                                        <p:strVal val="true"/>
                                      </p:to>
                                    </p:set>
                                  </p:childTnLst>
                                </p:cTn>
                              </p:par>
                              <p:par>
                                <p:cTn id="619" presetID="0" presetClass="path" presetSubtype="0" accel="50000" decel="50000" fill="hold" grpId="2" nodeType="withEffect">
                                  <p:stCondLst>
                                    <p:cond delay="1550"/>
                                  </p:stCondLst>
                                  <p:childTnLst>
                                    <p:animMotion origin="layout" path="M 0 0 C 0.00902 0.00124 0.01805 0.00124 0.02708 0.00371 C 0.04236 0.00803 0.05295 0.02346 0.06666 0.03334 C 0.07639 0.04013 0.08333 0.04198 0.09166 0.05185 C 0.09722 0.06698 0.10416 0.08272 0.1125 0.0926 C 0.11389 0.0963 0.11458 0.10124 0.11666 0.10371 C 0.12031 0.10772 0.12552 0.10679 0.12916 0.11111 C 0.13333 0.11605 0.1375 0.12099 0.14166 0.12593 C 0.14583 0.13087 0.15 0.13581 0.15416 0.14074 C 0.15625 0.14321 0.16041 0.14815 0.16041 0.14815 C 0.16927 0.17161 0.17586 0.19599 0.18541 0.21852 C 0.19045 0.24506 0.19583 0.27068 0.20208 0.2963 C 0.20555 0.31081 0.20538 0.32377 0.21041 0.33704 C 0.21371 0.37253 0.22309 0.40525 0.22708 0.44074 C 0.22951 0.46297 0.23142 0.48611 0.23541 0.50741 C 0.23819 0.54229 0.24184 0.57624 0.24375 0.61111 C 0.24583 0.69568 0.25711 0.79939 0.24166 0.88118 C 0.24097 0.8926 0.24045 0.90371 0.23958 0.91482 C 0.23906 0.92099 0.23611 0.92747 0.2375 0.93334 C 0.23819 0.93673 0.24166 0.93334 0.24375 0.93334 L 0.24791 0.87778 " pathEditMode="relative" ptsTypes="fffffffffffffffffffAA">
                                      <p:cBhvr>
                                        <p:cTn id="620" dur="2000" fill="hold"/>
                                        <p:tgtEl>
                                          <p:spTgt spid="68"/>
                                        </p:tgtEl>
                                        <p:attrNameLst>
                                          <p:attrName>ppt_x</p:attrName>
                                          <p:attrName>ppt_y</p:attrName>
                                        </p:attrNameLst>
                                      </p:cBhvr>
                                    </p:animMotion>
                                  </p:childTnLst>
                                </p:cTn>
                              </p:par>
                              <p:par>
                                <p:cTn id="621" presetID="1" presetClass="emph" presetSubtype="2" fill="hold" nodeType="withEffect">
                                  <p:stCondLst>
                                    <p:cond delay="1550"/>
                                  </p:stCondLst>
                                  <p:childTnLst>
                                    <p:animClr clrSpc="rgb" dir="cw">
                                      <p:cBhvr>
                                        <p:cTn id="622" dur="2000" fill="hold"/>
                                        <p:tgtEl>
                                          <p:spTgt spid="68"/>
                                        </p:tgtEl>
                                        <p:attrNameLst>
                                          <p:attrName>fillcolor</p:attrName>
                                        </p:attrNameLst>
                                      </p:cBhvr>
                                      <p:to>
                                        <a:srgbClr val="FFFFFF"/>
                                      </p:to>
                                    </p:animClr>
                                    <p:set>
                                      <p:cBhvr>
                                        <p:cTn id="623" dur="2000" fill="hold"/>
                                        <p:tgtEl>
                                          <p:spTgt spid="68"/>
                                        </p:tgtEl>
                                        <p:attrNameLst>
                                          <p:attrName>fill.type</p:attrName>
                                        </p:attrNameLst>
                                      </p:cBhvr>
                                      <p:to>
                                        <p:strVal val="solid"/>
                                      </p:to>
                                    </p:set>
                                    <p:set>
                                      <p:cBhvr>
                                        <p:cTn id="624" dur="2000" fill="hold"/>
                                        <p:tgtEl>
                                          <p:spTgt spid="68"/>
                                        </p:tgtEl>
                                        <p:attrNameLst>
                                          <p:attrName>fill.on</p:attrName>
                                        </p:attrNameLst>
                                      </p:cBhvr>
                                      <p:to>
                                        <p:strVal val="true"/>
                                      </p:to>
                                    </p:set>
                                  </p:childTnLst>
                                </p:cTn>
                              </p:par>
                              <p:par>
                                <p:cTn id="625" presetID="0" presetClass="path" presetSubtype="0" accel="50000" decel="50000" fill="hold" grpId="1" nodeType="withEffect">
                                  <p:stCondLst>
                                    <p:cond delay="1550"/>
                                  </p:stCondLst>
                                  <p:childTnLst>
                                    <p:animMotion origin="layout" path="M 0 0 C 0.03889 0.00278 0.075 0.00586 0.11181 0.02808 C 0.12118 0.03363 0.13004 0.03919 0.13924 0.04536 C 0.14497 0.04937 0.15104 0.05245 0.15695 0.05585 C 0.15885 0.05708 0.16285 0.05924 0.16285 0.05924 C 0.16858 0.06634 0.17517 0.0685 0.18038 0.07683 C 0.18993 0.09195 0.19879 0.10953 0.20781 0.12558 C 0.21302 0.13484 0.21962 0.14224 0.22361 0.15335 C 0.22899 0.16785 0.2257 0.16075 0.23333 0.17433 C 0.23594 0.18821 0.23924 0.19531 0.24514 0.2058 C 0.2566 0.24745 0.2408 0.19377 0.25486 0.23018 C 0.26007 0.24344 0.2632 0.26165 0.26858 0.27522 C 0.27344 0.28726 0.28438 0.31009 0.28438 0.31009 C 0.28837 0.332 0.2967 0.3573 0.30399 0.37643 C 0.30903 0.40327 0.31563 0.42703 0.32153 0.45295 C 0.32986 0.49028 0.33455 0.53039 0.34705 0.56464 C 0.35052 0.5884 0.3526 0.61247 0.35885 0.63437 C 0.36493 0.67819 0.37448 0.72046 0.38229 0.76335 C 0.38299 0.77507 0.38438 0.78649 0.38438 0.79821 C 0.38438 0.80315 0.38212 0.80716 0.38229 0.8121 C 0.38351 0.84974 0.3908 0.88399 0.39618 0.92009 C 0.39809 0.91762 0.40052 0.91638 0.40191 0.91299 C 0.40313 0.91021 0.40399 0.9025 0.40399 0.9025 L 0.40399 0.86085 " pathEditMode="relative" ptsTypes="ffffffffffffffffffffffAA">
                                      <p:cBhvr>
                                        <p:cTn id="626" dur="2000" fill="hold"/>
                                        <p:tgtEl>
                                          <p:spTgt spid="43"/>
                                        </p:tgtEl>
                                        <p:attrNameLst>
                                          <p:attrName>ppt_x</p:attrName>
                                          <p:attrName>ppt_y</p:attrName>
                                        </p:attrNameLst>
                                      </p:cBhvr>
                                    </p:animMotion>
                                  </p:childTnLst>
                                </p:cTn>
                              </p:par>
                              <p:par>
                                <p:cTn id="627" presetID="1" presetClass="emph" presetSubtype="2" fill="hold" nodeType="withEffect">
                                  <p:stCondLst>
                                    <p:cond delay="1550"/>
                                  </p:stCondLst>
                                  <p:childTnLst>
                                    <p:animClr clrSpc="rgb" dir="cw">
                                      <p:cBhvr>
                                        <p:cTn id="628" dur="2000" fill="hold"/>
                                        <p:tgtEl>
                                          <p:spTgt spid="43"/>
                                        </p:tgtEl>
                                        <p:attrNameLst>
                                          <p:attrName>fillcolor</p:attrName>
                                        </p:attrNameLst>
                                      </p:cBhvr>
                                      <p:to>
                                        <a:srgbClr val="FFFFFF"/>
                                      </p:to>
                                    </p:animClr>
                                    <p:set>
                                      <p:cBhvr>
                                        <p:cTn id="629" dur="2000" fill="hold"/>
                                        <p:tgtEl>
                                          <p:spTgt spid="43"/>
                                        </p:tgtEl>
                                        <p:attrNameLst>
                                          <p:attrName>fill.type</p:attrName>
                                        </p:attrNameLst>
                                      </p:cBhvr>
                                      <p:to>
                                        <p:strVal val="solid"/>
                                      </p:to>
                                    </p:set>
                                    <p:set>
                                      <p:cBhvr>
                                        <p:cTn id="630" dur="2000" fill="hold"/>
                                        <p:tgtEl>
                                          <p:spTgt spid="43"/>
                                        </p:tgtEl>
                                        <p:attrNameLst>
                                          <p:attrName>fill.on</p:attrName>
                                        </p:attrNameLst>
                                      </p:cBhvr>
                                      <p:to>
                                        <p:strVal val="true"/>
                                      </p:to>
                                    </p:set>
                                  </p:childTnLst>
                                </p:cTn>
                              </p:par>
                              <p:par>
                                <p:cTn id="631" presetID="0" presetClass="path" presetSubtype="0" accel="50000" decel="50000" fill="hold" grpId="2" nodeType="withEffect">
                                  <p:stCondLst>
                                    <p:cond delay="13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32" dur="2000" fill="hold"/>
                                        <p:tgtEl>
                                          <p:spTgt spid="88"/>
                                        </p:tgtEl>
                                        <p:attrNameLst>
                                          <p:attrName>ppt_x</p:attrName>
                                          <p:attrName>ppt_y</p:attrName>
                                        </p:attrNameLst>
                                      </p:cBhvr>
                                    </p:animMotion>
                                  </p:childTnLst>
                                </p:cTn>
                              </p:par>
                              <p:par>
                                <p:cTn id="633" presetID="1" presetClass="emph" presetSubtype="2" fill="hold" nodeType="withEffect">
                                  <p:stCondLst>
                                    <p:cond delay="1350"/>
                                  </p:stCondLst>
                                  <p:childTnLst>
                                    <p:animClr clrSpc="rgb" dir="cw">
                                      <p:cBhvr>
                                        <p:cTn id="634" dur="2000" fill="hold"/>
                                        <p:tgtEl>
                                          <p:spTgt spid="88"/>
                                        </p:tgtEl>
                                        <p:attrNameLst>
                                          <p:attrName>fillcolor</p:attrName>
                                        </p:attrNameLst>
                                      </p:cBhvr>
                                      <p:to>
                                        <a:srgbClr val="FFFFFF"/>
                                      </p:to>
                                    </p:animClr>
                                    <p:set>
                                      <p:cBhvr>
                                        <p:cTn id="635" dur="2000" fill="hold"/>
                                        <p:tgtEl>
                                          <p:spTgt spid="88"/>
                                        </p:tgtEl>
                                        <p:attrNameLst>
                                          <p:attrName>fill.type</p:attrName>
                                        </p:attrNameLst>
                                      </p:cBhvr>
                                      <p:to>
                                        <p:strVal val="solid"/>
                                      </p:to>
                                    </p:set>
                                    <p:set>
                                      <p:cBhvr>
                                        <p:cTn id="636" dur="2000" fill="hold"/>
                                        <p:tgtEl>
                                          <p:spTgt spid="88"/>
                                        </p:tgtEl>
                                        <p:attrNameLst>
                                          <p:attrName>fill.on</p:attrName>
                                        </p:attrNameLst>
                                      </p:cBhvr>
                                      <p:to>
                                        <p:strVal val="true"/>
                                      </p:to>
                                    </p:set>
                                  </p:childTnLst>
                                </p:cTn>
                              </p:par>
                              <p:par>
                                <p:cTn id="637" presetID="0" presetClass="path" presetSubtype="0" accel="50000" decel="50000" fill="hold" grpId="1" nodeType="withEffect">
                                  <p:stCondLst>
                                    <p:cond delay="15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38" dur="2000" fill="hold"/>
                                        <p:tgtEl>
                                          <p:spTgt spid="36"/>
                                        </p:tgtEl>
                                        <p:attrNameLst>
                                          <p:attrName>ppt_x</p:attrName>
                                          <p:attrName>ppt_y</p:attrName>
                                        </p:attrNameLst>
                                      </p:cBhvr>
                                    </p:animMotion>
                                  </p:childTnLst>
                                </p:cTn>
                              </p:par>
                              <p:par>
                                <p:cTn id="639" presetID="1" presetClass="emph" presetSubtype="2" fill="hold" nodeType="withEffect">
                                  <p:stCondLst>
                                    <p:cond delay="1550"/>
                                  </p:stCondLst>
                                  <p:childTnLst>
                                    <p:animClr clrSpc="rgb" dir="cw">
                                      <p:cBhvr>
                                        <p:cTn id="640" dur="2000" fill="hold"/>
                                        <p:tgtEl>
                                          <p:spTgt spid="36"/>
                                        </p:tgtEl>
                                        <p:attrNameLst>
                                          <p:attrName>fillcolor</p:attrName>
                                        </p:attrNameLst>
                                      </p:cBhvr>
                                      <p:to>
                                        <a:srgbClr val="FFFFFF"/>
                                      </p:to>
                                    </p:animClr>
                                    <p:set>
                                      <p:cBhvr>
                                        <p:cTn id="641" dur="2000" fill="hold"/>
                                        <p:tgtEl>
                                          <p:spTgt spid="36"/>
                                        </p:tgtEl>
                                        <p:attrNameLst>
                                          <p:attrName>fill.type</p:attrName>
                                        </p:attrNameLst>
                                      </p:cBhvr>
                                      <p:to>
                                        <p:strVal val="solid"/>
                                      </p:to>
                                    </p:set>
                                    <p:set>
                                      <p:cBhvr>
                                        <p:cTn id="642" dur="2000" fill="hold"/>
                                        <p:tgtEl>
                                          <p:spTgt spid="36"/>
                                        </p:tgtEl>
                                        <p:attrNameLst>
                                          <p:attrName>fill.on</p:attrName>
                                        </p:attrNameLst>
                                      </p:cBhvr>
                                      <p:to>
                                        <p:strVal val="true"/>
                                      </p:to>
                                    </p:set>
                                  </p:childTnLst>
                                </p:cTn>
                              </p:par>
                              <p:par>
                                <p:cTn id="643" presetID="0" presetClass="path" presetSubtype="0" accel="50000" decel="50000" fill="hold" grpId="1" nodeType="withEffect">
                                  <p:stCondLst>
                                    <p:cond delay="15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44" dur="2000" fill="hold"/>
                                        <p:tgtEl>
                                          <p:spTgt spid="42"/>
                                        </p:tgtEl>
                                        <p:attrNameLst>
                                          <p:attrName>ppt_x</p:attrName>
                                          <p:attrName>ppt_y</p:attrName>
                                        </p:attrNameLst>
                                      </p:cBhvr>
                                    </p:animMotion>
                                  </p:childTnLst>
                                </p:cTn>
                              </p:par>
                              <p:par>
                                <p:cTn id="645" presetID="1" presetClass="emph" presetSubtype="2" fill="hold" nodeType="withEffect">
                                  <p:stCondLst>
                                    <p:cond delay="1550"/>
                                  </p:stCondLst>
                                  <p:childTnLst>
                                    <p:animClr clrSpc="rgb" dir="cw">
                                      <p:cBhvr>
                                        <p:cTn id="646" dur="2000" fill="hold"/>
                                        <p:tgtEl>
                                          <p:spTgt spid="42"/>
                                        </p:tgtEl>
                                        <p:attrNameLst>
                                          <p:attrName>fillcolor</p:attrName>
                                        </p:attrNameLst>
                                      </p:cBhvr>
                                      <p:to>
                                        <a:srgbClr val="FFFFFF"/>
                                      </p:to>
                                    </p:animClr>
                                    <p:set>
                                      <p:cBhvr>
                                        <p:cTn id="647" dur="2000" fill="hold"/>
                                        <p:tgtEl>
                                          <p:spTgt spid="42"/>
                                        </p:tgtEl>
                                        <p:attrNameLst>
                                          <p:attrName>fill.type</p:attrName>
                                        </p:attrNameLst>
                                      </p:cBhvr>
                                      <p:to>
                                        <p:strVal val="solid"/>
                                      </p:to>
                                    </p:set>
                                    <p:set>
                                      <p:cBhvr>
                                        <p:cTn id="648" dur="2000" fill="hold"/>
                                        <p:tgtEl>
                                          <p:spTgt spid="42"/>
                                        </p:tgtEl>
                                        <p:attrNameLst>
                                          <p:attrName>fill.on</p:attrName>
                                        </p:attrNameLst>
                                      </p:cBhvr>
                                      <p:to>
                                        <p:strVal val="true"/>
                                      </p:to>
                                    </p:set>
                                  </p:childTnLst>
                                </p:cTn>
                              </p:par>
                              <p:par>
                                <p:cTn id="649" presetID="8" presetClass="emph" presetSubtype="0" fill="hold" grpId="2" nodeType="withEffect">
                                  <p:stCondLst>
                                    <p:cond delay="650"/>
                                  </p:stCondLst>
                                  <p:childTnLst>
                                    <p:animRot by="1200000">
                                      <p:cBhvr>
                                        <p:cTn id="650" dur="2000" fill="hold"/>
                                        <p:tgtEl>
                                          <p:spTgt spid="89"/>
                                        </p:tgtEl>
                                        <p:attrNameLst>
                                          <p:attrName>r</p:attrName>
                                        </p:attrNameLst>
                                      </p:cBhvr>
                                    </p:animRot>
                                  </p:childTnLst>
                                </p:cTn>
                              </p:par>
                              <p:par>
                                <p:cTn id="651" presetID="42" presetClass="path" presetSubtype="0" accel="50000" decel="50000" fill="hold" grpId="1" nodeType="withEffect">
                                  <p:stCondLst>
                                    <p:cond delay="650"/>
                                  </p:stCondLst>
                                  <p:childTnLst>
                                    <p:animMotion origin="layout" path="M 4.72222E-6 5.55112E-17 L -0.00417 -0.00895 " pathEditMode="relative" rAng="0" ptsTypes="AA">
                                      <p:cBhvr>
                                        <p:cTn id="652" dur="2000" fill="hold"/>
                                        <p:tgtEl>
                                          <p:spTgt spid="89"/>
                                        </p:tgtEl>
                                        <p:attrNameLst>
                                          <p:attrName>ppt_x</p:attrName>
                                          <p:attrName>ppt_y</p:attrName>
                                        </p:attrNameLst>
                                      </p:cBhvr>
                                      <p:rCtr x="-208" y="-463"/>
                                    </p:animMotion>
                                  </p:childTnLst>
                                </p:cTn>
                              </p:par>
                              <p:par>
                                <p:cTn id="653" presetID="0" presetClass="path" presetSubtype="0" accel="50000" decel="50000" fill="hold" grpId="2" nodeType="withEffect">
                                  <p:stCondLst>
                                    <p:cond delay="24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54" dur="2000" fill="hold"/>
                                        <p:tgtEl>
                                          <p:spTgt spid="78"/>
                                        </p:tgtEl>
                                        <p:attrNameLst>
                                          <p:attrName>ppt_x</p:attrName>
                                          <p:attrName>ppt_y</p:attrName>
                                        </p:attrNameLst>
                                      </p:cBhvr>
                                    </p:animMotion>
                                  </p:childTnLst>
                                </p:cTn>
                              </p:par>
                              <p:par>
                                <p:cTn id="655" presetID="1" presetClass="emph" presetSubtype="2" fill="hold" nodeType="withEffect">
                                  <p:stCondLst>
                                    <p:cond delay="2450"/>
                                  </p:stCondLst>
                                  <p:childTnLst>
                                    <p:animClr clrSpc="rgb" dir="cw">
                                      <p:cBhvr>
                                        <p:cTn id="656" dur="2000" fill="hold"/>
                                        <p:tgtEl>
                                          <p:spTgt spid="78"/>
                                        </p:tgtEl>
                                        <p:attrNameLst>
                                          <p:attrName>fillcolor</p:attrName>
                                        </p:attrNameLst>
                                      </p:cBhvr>
                                      <p:to>
                                        <a:srgbClr val="FFFFFF"/>
                                      </p:to>
                                    </p:animClr>
                                    <p:set>
                                      <p:cBhvr>
                                        <p:cTn id="657" dur="2000" fill="hold"/>
                                        <p:tgtEl>
                                          <p:spTgt spid="78"/>
                                        </p:tgtEl>
                                        <p:attrNameLst>
                                          <p:attrName>fill.type</p:attrName>
                                        </p:attrNameLst>
                                      </p:cBhvr>
                                      <p:to>
                                        <p:strVal val="solid"/>
                                      </p:to>
                                    </p:set>
                                    <p:set>
                                      <p:cBhvr>
                                        <p:cTn id="658" dur="2000" fill="hold"/>
                                        <p:tgtEl>
                                          <p:spTgt spid="78"/>
                                        </p:tgtEl>
                                        <p:attrNameLst>
                                          <p:attrName>fill.on</p:attrName>
                                        </p:attrNameLst>
                                      </p:cBhvr>
                                      <p:to>
                                        <p:strVal val="true"/>
                                      </p:to>
                                    </p:set>
                                  </p:childTnLst>
                                </p:cTn>
                              </p:par>
                              <p:par>
                                <p:cTn id="659" presetID="0" presetClass="path" presetSubtype="0" accel="50000" decel="50000" fill="hold" grpId="2" nodeType="withEffect">
                                  <p:stCondLst>
                                    <p:cond delay="25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60" dur="2000" fill="hold"/>
                                        <p:tgtEl>
                                          <p:spTgt spid="76"/>
                                        </p:tgtEl>
                                        <p:attrNameLst>
                                          <p:attrName>ppt_x</p:attrName>
                                          <p:attrName>ppt_y</p:attrName>
                                        </p:attrNameLst>
                                      </p:cBhvr>
                                    </p:animMotion>
                                  </p:childTnLst>
                                </p:cTn>
                              </p:par>
                              <p:par>
                                <p:cTn id="661" presetID="1" presetClass="emph" presetSubtype="2" fill="hold" nodeType="withEffect">
                                  <p:stCondLst>
                                    <p:cond delay="2550"/>
                                  </p:stCondLst>
                                  <p:childTnLst>
                                    <p:animClr clrSpc="rgb" dir="cw">
                                      <p:cBhvr>
                                        <p:cTn id="662" dur="2000" fill="hold"/>
                                        <p:tgtEl>
                                          <p:spTgt spid="76"/>
                                        </p:tgtEl>
                                        <p:attrNameLst>
                                          <p:attrName>fillcolor</p:attrName>
                                        </p:attrNameLst>
                                      </p:cBhvr>
                                      <p:to>
                                        <a:srgbClr val="FFFFFF"/>
                                      </p:to>
                                    </p:animClr>
                                    <p:set>
                                      <p:cBhvr>
                                        <p:cTn id="663" dur="2000" fill="hold"/>
                                        <p:tgtEl>
                                          <p:spTgt spid="76"/>
                                        </p:tgtEl>
                                        <p:attrNameLst>
                                          <p:attrName>fill.type</p:attrName>
                                        </p:attrNameLst>
                                      </p:cBhvr>
                                      <p:to>
                                        <p:strVal val="solid"/>
                                      </p:to>
                                    </p:set>
                                    <p:set>
                                      <p:cBhvr>
                                        <p:cTn id="664" dur="2000" fill="hold"/>
                                        <p:tgtEl>
                                          <p:spTgt spid="76"/>
                                        </p:tgtEl>
                                        <p:attrNameLst>
                                          <p:attrName>fill.on</p:attrName>
                                        </p:attrNameLst>
                                      </p:cBhvr>
                                      <p:to>
                                        <p:strVal val="true"/>
                                      </p:to>
                                    </p:set>
                                  </p:childTnLst>
                                </p:cTn>
                              </p:par>
                              <p:par>
                                <p:cTn id="665" presetID="0" presetClass="path" presetSubtype="0" accel="50000" decel="50000" fill="hold" grpId="1" nodeType="withEffect">
                                  <p:stCondLst>
                                    <p:cond delay="26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66" dur="2000" fill="hold"/>
                                        <p:tgtEl>
                                          <p:spTgt spid="47"/>
                                        </p:tgtEl>
                                        <p:attrNameLst>
                                          <p:attrName>ppt_x</p:attrName>
                                          <p:attrName>ppt_y</p:attrName>
                                        </p:attrNameLst>
                                      </p:cBhvr>
                                    </p:animMotion>
                                  </p:childTnLst>
                                </p:cTn>
                              </p:par>
                              <p:par>
                                <p:cTn id="667" presetID="1" presetClass="emph" presetSubtype="2" fill="hold" nodeType="withEffect">
                                  <p:stCondLst>
                                    <p:cond delay="2650"/>
                                  </p:stCondLst>
                                  <p:childTnLst>
                                    <p:animClr clrSpc="rgb" dir="cw">
                                      <p:cBhvr>
                                        <p:cTn id="668" dur="2000" fill="hold"/>
                                        <p:tgtEl>
                                          <p:spTgt spid="47"/>
                                        </p:tgtEl>
                                        <p:attrNameLst>
                                          <p:attrName>fillcolor</p:attrName>
                                        </p:attrNameLst>
                                      </p:cBhvr>
                                      <p:to>
                                        <a:srgbClr val="FFFFFF"/>
                                      </p:to>
                                    </p:animClr>
                                    <p:set>
                                      <p:cBhvr>
                                        <p:cTn id="669" dur="2000" fill="hold"/>
                                        <p:tgtEl>
                                          <p:spTgt spid="47"/>
                                        </p:tgtEl>
                                        <p:attrNameLst>
                                          <p:attrName>fill.type</p:attrName>
                                        </p:attrNameLst>
                                      </p:cBhvr>
                                      <p:to>
                                        <p:strVal val="solid"/>
                                      </p:to>
                                    </p:set>
                                    <p:set>
                                      <p:cBhvr>
                                        <p:cTn id="670" dur="2000" fill="hold"/>
                                        <p:tgtEl>
                                          <p:spTgt spid="47"/>
                                        </p:tgtEl>
                                        <p:attrNameLst>
                                          <p:attrName>fill.on</p:attrName>
                                        </p:attrNameLst>
                                      </p:cBhvr>
                                      <p:to>
                                        <p:strVal val="true"/>
                                      </p:to>
                                    </p:set>
                                  </p:childTnLst>
                                </p:cTn>
                              </p:par>
                              <p:par>
                                <p:cTn id="671" presetID="0" presetClass="path" presetSubtype="0" accel="50000" decel="50000" fill="hold" grpId="1" nodeType="withEffect">
                                  <p:stCondLst>
                                    <p:cond delay="27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72" dur="2000" fill="hold"/>
                                        <p:tgtEl>
                                          <p:spTgt spid="41"/>
                                        </p:tgtEl>
                                        <p:attrNameLst>
                                          <p:attrName>ppt_x</p:attrName>
                                          <p:attrName>ppt_y</p:attrName>
                                        </p:attrNameLst>
                                      </p:cBhvr>
                                    </p:animMotion>
                                  </p:childTnLst>
                                </p:cTn>
                              </p:par>
                              <p:par>
                                <p:cTn id="673" presetID="1" presetClass="emph" presetSubtype="2" fill="hold" nodeType="withEffect">
                                  <p:stCondLst>
                                    <p:cond delay="2750"/>
                                  </p:stCondLst>
                                  <p:childTnLst>
                                    <p:animClr clrSpc="rgb" dir="cw">
                                      <p:cBhvr>
                                        <p:cTn id="674" dur="2000" fill="hold"/>
                                        <p:tgtEl>
                                          <p:spTgt spid="41"/>
                                        </p:tgtEl>
                                        <p:attrNameLst>
                                          <p:attrName>fillcolor</p:attrName>
                                        </p:attrNameLst>
                                      </p:cBhvr>
                                      <p:to>
                                        <a:srgbClr val="FFFFFF"/>
                                      </p:to>
                                    </p:animClr>
                                    <p:set>
                                      <p:cBhvr>
                                        <p:cTn id="675" dur="2000" fill="hold"/>
                                        <p:tgtEl>
                                          <p:spTgt spid="41"/>
                                        </p:tgtEl>
                                        <p:attrNameLst>
                                          <p:attrName>fill.type</p:attrName>
                                        </p:attrNameLst>
                                      </p:cBhvr>
                                      <p:to>
                                        <p:strVal val="solid"/>
                                      </p:to>
                                    </p:set>
                                    <p:set>
                                      <p:cBhvr>
                                        <p:cTn id="676" dur="2000" fill="hold"/>
                                        <p:tgtEl>
                                          <p:spTgt spid="41"/>
                                        </p:tgtEl>
                                        <p:attrNameLst>
                                          <p:attrName>fill.on</p:attrName>
                                        </p:attrNameLst>
                                      </p:cBhvr>
                                      <p:to>
                                        <p:strVal val="true"/>
                                      </p:to>
                                    </p:set>
                                  </p:childTnLst>
                                </p:cTn>
                              </p:par>
                              <p:par>
                                <p:cTn id="677" presetID="0" presetClass="path" presetSubtype="0" accel="50000" decel="50000" fill="hold" grpId="2" nodeType="withEffect">
                                  <p:stCondLst>
                                    <p:cond delay="28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78" dur="2000" fill="hold"/>
                                        <p:tgtEl>
                                          <p:spTgt spid="77"/>
                                        </p:tgtEl>
                                        <p:attrNameLst>
                                          <p:attrName>ppt_x</p:attrName>
                                          <p:attrName>ppt_y</p:attrName>
                                        </p:attrNameLst>
                                      </p:cBhvr>
                                    </p:animMotion>
                                  </p:childTnLst>
                                </p:cTn>
                              </p:par>
                              <p:par>
                                <p:cTn id="679" presetID="1" presetClass="emph" presetSubtype="2" fill="hold" nodeType="withEffect">
                                  <p:stCondLst>
                                    <p:cond delay="2850"/>
                                  </p:stCondLst>
                                  <p:childTnLst>
                                    <p:animClr clrSpc="rgb" dir="cw">
                                      <p:cBhvr>
                                        <p:cTn id="680" dur="2000" fill="hold"/>
                                        <p:tgtEl>
                                          <p:spTgt spid="77"/>
                                        </p:tgtEl>
                                        <p:attrNameLst>
                                          <p:attrName>fillcolor</p:attrName>
                                        </p:attrNameLst>
                                      </p:cBhvr>
                                      <p:to>
                                        <a:srgbClr val="FFFFFF"/>
                                      </p:to>
                                    </p:animClr>
                                    <p:set>
                                      <p:cBhvr>
                                        <p:cTn id="681" dur="2000" fill="hold"/>
                                        <p:tgtEl>
                                          <p:spTgt spid="77"/>
                                        </p:tgtEl>
                                        <p:attrNameLst>
                                          <p:attrName>fill.type</p:attrName>
                                        </p:attrNameLst>
                                      </p:cBhvr>
                                      <p:to>
                                        <p:strVal val="solid"/>
                                      </p:to>
                                    </p:set>
                                    <p:set>
                                      <p:cBhvr>
                                        <p:cTn id="682" dur="2000" fill="hold"/>
                                        <p:tgtEl>
                                          <p:spTgt spid="77"/>
                                        </p:tgtEl>
                                        <p:attrNameLst>
                                          <p:attrName>fill.on</p:attrName>
                                        </p:attrNameLst>
                                      </p:cBhvr>
                                      <p:to>
                                        <p:strVal val="true"/>
                                      </p:to>
                                    </p:set>
                                  </p:childTnLst>
                                </p:cTn>
                              </p:par>
                              <p:par>
                                <p:cTn id="683" presetID="0" presetClass="path" presetSubtype="0" accel="50000" decel="50000" fill="hold" grpId="1" nodeType="withEffect">
                                  <p:stCondLst>
                                    <p:cond delay="2950"/>
                                  </p:stCondLst>
                                  <p:childTnLst>
                                    <p:animMotion origin="layout" path="M 0 0 C 0.02066 0.00339 0.03854 0.00957 0.05833 0.01852 C 0.06771 0.02963 0.07795 0.03796 0.0875 0.04815 C 0.09722 0.05864 0.09878 0.06358 0.10833 0.07037 C 0.12934 0.08549 0.15243 0.0892 0.17292 0.10741 C 0.1842 0.11728 0.19531 0.12593 0.20625 0.13704 C 0.2151 0.14599 0.21649 0.1537 0.22917 0.15926 C 0.24271 0.16543 0.25712 0.175 0.26875 0.18889 C 0.27986 0.21852 0.29184 0.21512 0.30417 0.23333 C 0.31285 0.2463 0.31962 0.27253 0.32708 0.28889 C 0.33056 0.30772 0.33559 0.31883 0.33958 0.33704 C 0.34896 0.37901 0.33958 0.34012 0.34583 0.37778 C 0.34948 0.39907 0.35434 0.41975 0.35833 0.44074 C 0.3592 0.44506 0.36146 0.44784 0.3625 0.45185 C 0.36424 0.45895 0.3651 0.46697 0.36667 0.47407 C 0.36788 0.47932 0.36944 0.48395 0.37083 0.48889 C 0.37448 0.5216 0.38056 0.55093 0.3875 0.58148 C 0.39497 0.61451 0.38785 0.59321 0.39583 0.61481 C 0.4 0.64383 0.4099 0.67562 0.41667 0.7037 C 0.41997 0.73796 0.42708 0.77037 0.43333 0.8037 C 0.43594 0.85494 0.43247 0.90988 0.44167 0.95926 C 0.44306 0.98704 0.4441 1.01049 0.44792 1.03704 C 0.45833 1.03241 0.45625 1.03827 0.45625 1.02222 L 0.45208 0.96636 " pathEditMode="relative" ptsTypes="ffffffffffffffffffffffAA">
                                      <p:cBhvr>
                                        <p:cTn id="684" dur="2000" fill="hold"/>
                                        <p:tgtEl>
                                          <p:spTgt spid="40"/>
                                        </p:tgtEl>
                                        <p:attrNameLst>
                                          <p:attrName>ppt_x</p:attrName>
                                          <p:attrName>ppt_y</p:attrName>
                                        </p:attrNameLst>
                                      </p:cBhvr>
                                    </p:animMotion>
                                  </p:childTnLst>
                                </p:cTn>
                              </p:par>
                              <p:par>
                                <p:cTn id="685" presetID="1" presetClass="emph" presetSubtype="2" fill="hold" nodeType="withEffect">
                                  <p:stCondLst>
                                    <p:cond delay="2950"/>
                                  </p:stCondLst>
                                  <p:childTnLst>
                                    <p:animClr clrSpc="rgb" dir="cw">
                                      <p:cBhvr>
                                        <p:cTn id="686" dur="2000" fill="hold"/>
                                        <p:tgtEl>
                                          <p:spTgt spid="40"/>
                                        </p:tgtEl>
                                        <p:attrNameLst>
                                          <p:attrName>fillcolor</p:attrName>
                                        </p:attrNameLst>
                                      </p:cBhvr>
                                      <p:to>
                                        <a:srgbClr val="FFFFFF"/>
                                      </p:to>
                                    </p:animClr>
                                    <p:set>
                                      <p:cBhvr>
                                        <p:cTn id="687" dur="2000" fill="hold"/>
                                        <p:tgtEl>
                                          <p:spTgt spid="40"/>
                                        </p:tgtEl>
                                        <p:attrNameLst>
                                          <p:attrName>fill.type</p:attrName>
                                        </p:attrNameLst>
                                      </p:cBhvr>
                                      <p:to>
                                        <p:strVal val="solid"/>
                                      </p:to>
                                    </p:set>
                                    <p:set>
                                      <p:cBhvr>
                                        <p:cTn id="688" dur="2000" fill="hold"/>
                                        <p:tgtEl>
                                          <p:spTgt spid="40"/>
                                        </p:tgtEl>
                                        <p:attrNameLst>
                                          <p:attrName>fill.on</p:attrName>
                                        </p:attrNameLst>
                                      </p:cBhvr>
                                      <p:to>
                                        <p:strVal val="true"/>
                                      </p:to>
                                    </p:set>
                                  </p:childTnLst>
                                </p:cTn>
                              </p:par>
                              <p:par>
                                <p:cTn id="689" presetID="8" presetClass="emph" presetSubtype="0" fill="hold" grpId="2" nodeType="withEffect">
                                  <p:stCondLst>
                                    <p:cond delay="1050"/>
                                  </p:stCondLst>
                                  <p:childTnLst>
                                    <p:animRot by="1200000">
                                      <p:cBhvr>
                                        <p:cTn id="690" dur="2000" fill="hold"/>
                                        <p:tgtEl>
                                          <p:spTgt spid="35"/>
                                        </p:tgtEl>
                                        <p:attrNameLst>
                                          <p:attrName>r</p:attrName>
                                        </p:attrNameLst>
                                      </p:cBhvr>
                                    </p:animRot>
                                  </p:childTnLst>
                                </p:cTn>
                              </p:par>
                              <p:par>
                                <p:cTn id="691" presetID="42" presetClass="path" presetSubtype="0" accel="50000" decel="50000" fill="hold" grpId="3" nodeType="withEffect">
                                  <p:stCondLst>
                                    <p:cond delay="1050"/>
                                  </p:stCondLst>
                                  <p:childTnLst>
                                    <p:animMotion origin="layout" path="M -0.08246 -3.58025E-6 L -0.08246 -0.06203 " pathEditMode="relative" rAng="0" ptsTypes="AA">
                                      <p:cBhvr>
                                        <p:cTn id="692" dur="2000" fill="hold"/>
                                        <p:tgtEl>
                                          <p:spTgt spid="35"/>
                                        </p:tgtEl>
                                        <p:attrNameLst>
                                          <p:attrName>ppt_x</p:attrName>
                                          <p:attrName>ppt_y</p:attrName>
                                        </p:attrNameLst>
                                      </p:cBhvr>
                                      <p:rCtr x="0" y="-3117"/>
                                    </p:animMotion>
                                  </p:childTnLst>
                                </p:cTn>
                              </p:par>
                              <p:par>
                                <p:cTn id="693" presetID="42" presetClass="path" presetSubtype="0" accel="50000" decel="50000" fill="hold" grpId="3" nodeType="withEffect">
                                  <p:stCondLst>
                                    <p:cond delay="3250"/>
                                  </p:stCondLst>
                                  <p:childTnLst>
                                    <p:animMotion origin="layout" path="M -1.94444E-6 0.05 L -0.81736 -0.56605 " pathEditMode="relative" rAng="0" ptsTypes="AA">
                                      <p:cBhvr>
                                        <p:cTn id="694" dur="2000" fill="hold"/>
                                        <p:tgtEl>
                                          <p:spTgt spid="90"/>
                                        </p:tgtEl>
                                        <p:attrNameLst>
                                          <p:attrName>ppt_x</p:attrName>
                                          <p:attrName>ppt_y</p:attrName>
                                        </p:attrNameLst>
                                      </p:cBhvr>
                                      <p:rCtr x="-40868" y="-30802"/>
                                    </p:animMotion>
                                  </p:childTnLst>
                                </p:cTn>
                              </p:par>
                              <p:par>
                                <p:cTn id="695" presetID="42" presetClass="path" presetSubtype="0" accel="50000" decel="50000" fill="hold" grpId="4" nodeType="withEffect">
                                  <p:stCondLst>
                                    <p:cond delay="3250"/>
                                  </p:stCondLst>
                                  <p:childTnLst>
                                    <p:animMotion origin="layout" path="M -0.08246 -0.05987 L -0.75972 -0.60802 " pathEditMode="relative" rAng="0" ptsTypes="AA">
                                      <p:cBhvr>
                                        <p:cTn id="696" dur="2000" fill="hold"/>
                                        <p:tgtEl>
                                          <p:spTgt spid="35"/>
                                        </p:tgtEl>
                                        <p:attrNameLst>
                                          <p:attrName>ppt_x</p:attrName>
                                          <p:attrName>ppt_y</p:attrName>
                                        </p:attrNameLst>
                                      </p:cBhvr>
                                      <p:rCtr x="-33872" y="-27407"/>
                                    </p:animMotion>
                                  </p:childTnLst>
                                </p:cTn>
                              </p:par>
                              <p:par>
                                <p:cTn id="697" presetID="42" presetClass="path" presetSubtype="0" accel="50000" decel="50000" fill="hold" grpId="3" nodeType="withEffect">
                                  <p:stCondLst>
                                    <p:cond delay="3250"/>
                                  </p:stCondLst>
                                  <p:childTnLst>
                                    <p:animMotion origin="layout" path="M 4.16667E-6 -4.69136E-6 L -0.67605 -0.50987 " pathEditMode="relative" rAng="0" ptsTypes="AA">
                                      <p:cBhvr>
                                        <p:cTn id="698" dur="2000" fill="hold"/>
                                        <p:tgtEl>
                                          <p:spTgt spid="89"/>
                                        </p:tgtEl>
                                        <p:attrNameLst>
                                          <p:attrName>ppt_x</p:attrName>
                                          <p:attrName>ppt_y</p:attrName>
                                        </p:attrNameLst>
                                      </p:cBhvr>
                                      <p:rCtr x="-33802" y="-25494"/>
                                    </p:animMotion>
                                  </p:childTnLst>
                                </p:cTn>
                              </p:par>
                              <p:par>
                                <p:cTn id="699" presetID="42" presetClass="path" presetSubtype="0" accel="50000" decel="50000" fill="hold" grpId="0" nodeType="withEffect">
                                  <p:stCondLst>
                                    <p:cond delay="0"/>
                                  </p:stCondLst>
                                  <p:childTnLst>
                                    <p:animMotion origin="layout" path="M 2.5E-6 1.02914E-6 L -0.60104 -0.90205 " pathEditMode="relative" rAng="0" ptsTypes="AA">
                                      <p:cBhvr>
                                        <p:cTn id="700" dur="5450" fill="hold"/>
                                        <p:tgtEl>
                                          <p:spTgt spid="91"/>
                                        </p:tgtEl>
                                        <p:attrNameLst>
                                          <p:attrName>ppt_x</p:attrName>
                                          <p:attrName>ppt_y</p:attrName>
                                        </p:attrNameLst>
                                      </p:cBhvr>
                                      <p:rCtr x="-30052" y="-45102"/>
                                    </p:animMotion>
                                  </p:childTnLst>
                                </p:cTn>
                              </p:par>
                              <p:par>
                                <p:cTn id="701" presetID="8" presetClass="emph" presetSubtype="0" fill="hold" grpId="1" nodeType="withEffect">
                                  <p:stCondLst>
                                    <p:cond delay="3450"/>
                                  </p:stCondLst>
                                  <p:childTnLst>
                                    <p:animRot by="3000000">
                                      <p:cBhvr>
                                        <p:cTn id="702" dur="2000" fill="hold"/>
                                        <p:tgtEl>
                                          <p:spTgt spid="9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2" grpId="0"/>
      <p:bldP spid="3" grpId="0" animBg="1"/>
      <p:bldP spid="4" grpId="0" animBg="1"/>
      <p:bldP spid="5" grpId="0" animBg="1"/>
      <p:bldP spid="6" grpId="0" animBg="1"/>
      <p:bldP spid="7" grpId="0" animBg="1"/>
      <p:bldP spid="8" grpId="0" animBg="1"/>
      <p:bldP spid="9" grpId="0" animBg="1"/>
      <p:bldP spid="10" grpId="0" animBg="1"/>
      <p:bldP spid="12" grpId="0" animBg="1"/>
      <p:bldP spid="14" grpId="0" animBg="1"/>
      <p:bldP spid="14" grpId="1" animBg="1"/>
      <p:bldP spid="14" grpId="2" animBg="1"/>
      <p:bldP spid="14" grpId="3" animBg="1"/>
      <p:bldP spid="14" grpId="4" animBg="1"/>
      <p:bldP spid="14" grpId="5" animBg="1"/>
      <p:bldP spid="25" grpId="0" animBg="1"/>
      <p:bldP spid="25" grpId="1" animBg="1"/>
      <p:bldP spid="25" grpId="2" animBg="1"/>
      <p:bldP spid="25" grpId="3" animBg="1"/>
      <p:bldP spid="25" grpId="4" animBg="1"/>
      <p:bldP spid="25" grpId="5" animBg="1"/>
      <p:bldP spid="26" grpId="0" animBg="1"/>
      <p:bldP spid="26" grpId="1" animBg="1"/>
      <p:bldP spid="26" grpId="2" animBg="1"/>
      <p:bldP spid="26" grpId="3" animBg="1"/>
      <p:bldP spid="26" grpId="4" animBg="1"/>
      <p:bldP spid="26" grpId="5" animBg="1"/>
      <p:bldP spid="27" grpId="0" animBg="1"/>
      <p:bldP spid="27" grpId="1" animBg="1"/>
      <p:bldP spid="27" grpId="2" animBg="1"/>
      <p:bldP spid="27" grpId="3" animBg="1"/>
      <p:bldP spid="27" grpId="4" animBg="1"/>
      <p:bldP spid="27" grpId="5" animBg="1"/>
      <p:bldP spid="28" grpId="0" animBg="1"/>
      <p:bldP spid="28" grpId="1" animBg="1"/>
      <p:bldP spid="28" grpId="2" animBg="1"/>
      <p:bldP spid="28" grpId="3" animBg="1"/>
      <p:bldP spid="28" grpId="4" animBg="1"/>
      <p:bldP spid="28" grpId="5" animBg="1"/>
      <p:bldP spid="29" grpId="0" animBg="1"/>
      <p:bldP spid="29" grpId="1" animBg="1"/>
      <p:bldP spid="29" grpId="2" animBg="1"/>
      <p:bldP spid="29" grpId="3" animBg="1"/>
      <p:bldP spid="29" grpId="4" animBg="1"/>
      <p:bldP spid="29" grpId="5" animBg="1"/>
      <p:bldP spid="30" grpId="0" animBg="1"/>
      <p:bldP spid="30" grpId="1" animBg="1"/>
      <p:bldP spid="30" grpId="2" animBg="1"/>
      <p:bldP spid="30" grpId="3" animBg="1"/>
      <p:bldP spid="30" grpId="4" animBg="1"/>
      <p:bldP spid="30" grpId="5" animBg="1"/>
      <p:bldP spid="31" grpId="0" animBg="1"/>
      <p:bldP spid="31" grpId="1" animBg="1"/>
      <p:bldP spid="31" grpId="2" animBg="1"/>
      <p:bldP spid="31" grpId="3" animBg="1"/>
      <p:bldP spid="31" grpId="4" animBg="1"/>
      <p:bldP spid="31" grpId="5" animBg="1"/>
      <p:bldP spid="32" grpId="0" animBg="1"/>
      <p:bldP spid="32" grpId="1" animBg="1"/>
      <p:bldP spid="32" grpId="4" animBg="1"/>
      <p:bldP spid="32" grpId="5" animBg="1"/>
      <p:bldP spid="32" grpId="6" animBg="1"/>
      <p:bldP spid="32" grpId="7" animBg="1"/>
      <p:bldP spid="33" grpId="0"/>
      <p:bldP spid="33" grpId="1"/>
      <p:bldP spid="33" grpId="2"/>
      <p:bldP spid="34" grpId="0" animBg="1"/>
      <p:bldP spid="35" grpId="0"/>
      <p:bldP spid="35" grpId="1"/>
      <p:bldP spid="35" grpId="2"/>
      <p:bldP spid="35" grpId="3"/>
      <p:bldP spid="35" grpId="4"/>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p:bldP spid="89" grpId="1"/>
      <p:bldP spid="89" grpId="2"/>
      <p:bldP spid="89" grpId="3"/>
      <p:bldP spid="90" grpId="0"/>
      <p:bldP spid="90" grpId="1"/>
      <p:bldP spid="90" grpId="2"/>
      <p:bldP spid="90"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5082" y="-8255"/>
            <a:ext cx="9154162"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77888" y="1358490"/>
            <a:ext cx="522512" cy="52251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4273080" y="2155590"/>
            <a:ext cx="832320" cy="832320"/>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flipV="1">
            <a:off x="6845968" y="2169279"/>
            <a:ext cx="316832" cy="31683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flipV="1">
            <a:off x="1651668" y="3070979"/>
            <a:ext cx="316832" cy="31683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flipV="1">
            <a:off x="56370" y="2362200"/>
            <a:ext cx="419100" cy="419100"/>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flipV="1">
            <a:off x="5946433" y="3861828"/>
            <a:ext cx="222090" cy="222090"/>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flipV="1">
            <a:off x="2267744" y="2458472"/>
            <a:ext cx="316832" cy="31683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flipV="1">
            <a:off x="7524328" y="2452456"/>
            <a:ext cx="316832" cy="31683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flipV="1">
            <a:off x="6300192" y="1881002"/>
            <a:ext cx="316832" cy="31683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flipV="1">
            <a:off x="6294868" y="2494418"/>
            <a:ext cx="118632" cy="118632"/>
          </a:xfrm>
          <a:prstGeom prst="ellipse">
            <a:avLst/>
          </a:prstGeom>
          <a:solidFill>
            <a:schemeClr val="bg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flipV="1">
            <a:off x="3563888" y="1881002"/>
            <a:ext cx="316832" cy="31683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flipV="1">
            <a:off x="3405472" y="2622884"/>
            <a:ext cx="316832" cy="31683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flipH="1">
            <a:off x="3822674" y="1011900"/>
            <a:ext cx="207300" cy="207300"/>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flipH="1">
            <a:off x="6900734" y="1049590"/>
            <a:ext cx="207300" cy="207300"/>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椭圆 2"/>
          <p:cNvSpPr/>
          <p:nvPr/>
        </p:nvSpPr>
        <p:spPr>
          <a:xfrm flipH="1">
            <a:off x="1138476" y="2554367"/>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flipH="1">
            <a:off x="845582" y="2697242"/>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flipH="1">
            <a:off x="539552" y="2537831"/>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flipH="1">
            <a:off x="1515865" y="2933118"/>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flipH="1">
            <a:off x="915790" y="2899781"/>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flipH="1">
            <a:off x="2820790" y="2995031"/>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flipH="1">
            <a:off x="2992240" y="2752143"/>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5536954" y="3671888"/>
            <a:ext cx="216476" cy="216476"/>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flipV="1">
            <a:off x="6587320" y="2295086"/>
            <a:ext cx="200464" cy="200464"/>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flipV="1">
            <a:off x="4678281" y="3376938"/>
            <a:ext cx="280662" cy="280662"/>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flipV="1">
            <a:off x="5660550" y="3014904"/>
            <a:ext cx="237330" cy="237330"/>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flipV="1">
            <a:off x="5827006" y="3186160"/>
            <a:ext cx="364760" cy="364760"/>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flipV="1">
            <a:off x="5284564" y="3408559"/>
            <a:ext cx="217076" cy="217076"/>
          </a:xfrm>
          <a:prstGeom prst="ellipse">
            <a:avLst/>
          </a:prstGeom>
          <a:solidFill>
            <a:schemeClr val="bg1">
              <a:lumMod val="7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flipH="1">
            <a:off x="7162800" y="3114565"/>
            <a:ext cx="144000" cy="14400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TextBox 18"/>
          <p:cNvSpPr txBox="1"/>
          <p:nvPr/>
        </p:nvSpPr>
        <p:spPr>
          <a:xfrm>
            <a:off x="2768329" y="2346110"/>
            <a:ext cx="3840480" cy="368300"/>
          </a:xfrm>
          <a:prstGeom prst="rect">
            <a:avLst/>
          </a:prstGeom>
          <a:noFill/>
        </p:spPr>
        <p:txBody>
          <a:bodyPr wrap="none" rtlCol="0">
            <a:spAutoFit/>
          </a:bodyPr>
          <a:lstStyle/>
          <a:p>
            <a:pPr algn="l"/>
            <a:r>
              <a:rPr lang="en-US" altLang="zh-CN" dirty="0" smtClean="0">
                <a:solidFill>
                  <a:schemeClr val="bg1"/>
                </a:solidFill>
                <a:latin typeface="微软雅黑" panose="020B0503020204020204" charset="-122"/>
                <a:ea typeface="微软雅黑" panose="020B0503020204020204" charset="-122"/>
              </a:rPr>
              <a:t>微笑使人显得年轻是一种普遍的信念</a:t>
            </a:r>
            <a:endParaRPr lang="en-US" altLang="zh-CN" dirty="0" smtClean="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4265460" y="2139702"/>
            <a:ext cx="847560" cy="847560"/>
            <a:chOff x="4265460" y="2174315"/>
            <a:chExt cx="847560" cy="847560"/>
          </a:xfrm>
        </p:grpSpPr>
        <p:sp>
          <p:nvSpPr>
            <p:cNvPr id="4" name="椭圆 3"/>
            <p:cNvSpPr/>
            <p:nvPr/>
          </p:nvSpPr>
          <p:spPr>
            <a:xfrm>
              <a:off x="4265460" y="2174315"/>
              <a:ext cx="847560" cy="84756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dirty="0"/>
            </a:p>
          </p:txBody>
        </p:sp>
        <p:sp>
          <p:nvSpPr>
            <p:cNvPr id="5" name="矩形 4"/>
            <p:cNvSpPr/>
            <p:nvPr/>
          </p:nvSpPr>
          <p:spPr>
            <a:xfrm>
              <a:off x="4329975" y="2416016"/>
              <a:ext cx="640080" cy="368300"/>
            </a:xfrm>
            <a:prstGeom prst="rect">
              <a:avLst/>
            </a:prstGeom>
          </p:spPr>
          <p:txBody>
            <a:bodyPr wrap="none">
              <a:spAutoFit/>
            </a:bodyPr>
            <a:lstStyle/>
            <a:p>
              <a:pPr algn="l"/>
              <a:r>
                <a:rPr lang="zh-CN" altLang="en-US" dirty="0">
                  <a:latin typeface="微软雅黑" panose="020B0503020204020204" charset="-122"/>
                  <a:ea typeface="微软雅黑" panose="020B0503020204020204" charset="-122"/>
                </a:rPr>
                <a:t>然而</a:t>
              </a:r>
              <a:endParaRPr lang="zh-CN" altLang="en-US" dirty="0">
                <a:latin typeface="微软雅黑" panose="020B0503020204020204" charset="-122"/>
                <a:ea typeface="微软雅黑" panose="020B0503020204020204" charset="-122"/>
              </a:endParaRPr>
            </a:p>
          </p:txBody>
        </p:sp>
      </p:grpSp>
      <p:sp>
        <p:nvSpPr>
          <p:cNvPr id="34" name="TextBox 33"/>
          <p:cNvSpPr txBox="1"/>
          <p:nvPr/>
        </p:nvSpPr>
        <p:spPr>
          <a:xfrm>
            <a:off x="3657497" y="2362309"/>
            <a:ext cx="2063115" cy="368300"/>
          </a:xfrm>
          <a:prstGeom prst="rect">
            <a:avLst/>
          </a:prstGeom>
          <a:noFill/>
        </p:spPr>
        <p:txBody>
          <a:bodyPr wrap="none" rtlCol="0">
            <a:spAutoFit/>
          </a:bodyPr>
          <a:lstStyle/>
          <a:p>
            <a:pPr algn="l"/>
            <a:r>
              <a:rPr lang="en-US" altLang="zh-CN" dirty="0" smtClean="0">
                <a:solidFill>
                  <a:schemeClr val="bg1"/>
                </a:solidFill>
                <a:latin typeface="微软雅黑" panose="020B0503020204020204" charset="-122"/>
                <a:ea typeface="微软雅黑" panose="020B0503020204020204" charset="-122"/>
              </a:rPr>
              <a:t>经验性的发现表明</a:t>
            </a:r>
            <a:r>
              <a:rPr lang="en-US" altLang="zh-CN" dirty="0" smtClean="0">
                <a:solidFill>
                  <a:schemeClr val="bg1"/>
                </a:solidFill>
              </a:rPr>
              <a:t> </a:t>
            </a:r>
            <a:endParaRPr lang="zh-CN" altLang="en-US" dirty="0">
              <a:solidFill>
                <a:schemeClr val="bg1"/>
              </a:solidFill>
            </a:endParaRPr>
          </a:p>
        </p:txBody>
      </p:sp>
      <p:sp>
        <p:nvSpPr>
          <p:cNvPr id="35" name="TextBox 34"/>
          <p:cNvSpPr txBox="1"/>
          <p:nvPr/>
        </p:nvSpPr>
        <p:spPr>
          <a:xfrm>
            <a:off x="2426297" y="2369929"/>
            <a:ext cx="4526280" cy="368300"/>
          </a:xfrm>
          <a:prstGeom prst="rect">
            <a:avLst/>
          </a:prstGeom>
          <a:noFill/>
        </p:spPr>
        <p:txBody>
          <a:bodyPr wrap="none" rtlCol="0">
            <a:spAutoFit/>
          </a:bodyPr>
          <a:lstStyle/>
          <a:p>
            <a:pPr algn="l"/>
            <a:r>
              <a:rPr lang="en-US" altLang="zh-CN" dirty="0" smtClean="0">
                <a:solidFill>
                  <a:schemeClr val="bg1"/>
                </a:solidFill>
                <a:latin typeface="微软雅黑" panose="020B0503020204020204" charset="-122"/>
                <a:ea typeface="微软雅黑" panose="020B0503020204020204" charset="-122"/>
              </a:rPr>
              <a:t>微笑的面孔实际上被认为比中性的面孔更老</a:t>
            </a:r>
            <a:endParaRPr lang="en-US" altLang="zh-CN" dirty="0" smtClean="0">
              <a:solidFill>
                <a:schemeClr val="bg1"/>
              </a:solidFill>
              <a:latin typeface="微软雅黑" panose="020B0503020204020204" charset="-122"/>
              <a:ea typeface="微软雅黑" panose="020B0503020204020204" charset="-122"/>
            </a:endParaRPr>
          </a:p>
        </p:txBody>
      </p:sp>
      <p:sp>
        <p:nvSpPr>
          <p:cNvPr id="38" name="矩形 37"/>
          <p:cNvSpPr/>
          <p:nvPr/>
        </p:nvSpPr>
        <p:spPr>
          <a:xfrm>
            <a:off x="0" y="2346434"/>
            <a:ext cx="4382596" cy="44134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26" name="Picture 2" descr="C:\Users\Administrator\Desktop\01.png01"/>
          <p:cNvPicPr>
            <a:picLocks noChangeAspect="1" noChangeArrowheads="1"/>
          </p:cNvPicPr>
          <p:nvPr/>
        </p:nvPicPr>
        <p:blipFill>
          <a:blip r:embed="rId1"/>
          <a:srcRect/>
          <a:stretch>
            <a:fillRect/>
          </a:stretch>
        </p:blipFill>
        <p:spPr bwMode="auto">
          <a:xfrm>
            <a:off x="4254105" y="1662099"/>
            <a:ext cx="792163" cy="49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2"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2"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8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2" nodeType="withEffect">
                                  <p:stCondLst>
                                    <p:cond delay="1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2"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2" nodeType="withEffect">
                                  <p:stCondLst>
                                    <p:cond delay="8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7" presetClass="entr" presetSubtype="0" fill="hold" grpId="2"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7" presetClass="entr" presetSubtype="0" fill="hold" grpId="2" nodeType="withEffect">
                                  <p:stCondLst>
                                    <p:cond delay="9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7" presetClass="entr" presetSubtype="0" fill="hold" grpId="2" nodeType="withEffect">
                                  <p:stCondLst>
                                    <p:cond delay="15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7" presetClass="entr" presetSubtype="0" fill="hold" grpId="2"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7" presetClass="entr" presetSubtype="0" fill="hold" grpId="2" nodeType="withEffect">
                                  <p:stCondLst>
                                    <p:cond delay="7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7" presetClass="entr" presetSubtype="0" fill="hold" grpId="2" nodeType="withEffect">
                                  <p:stCondLst>
                                    <p:cond delay="11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7" presetClass="entr" presetSubtype="0" fill="hold" grpId="2"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7" presetClass="entr" presetSubtype="0" fill="hold" grpId="2" nodeType="withEffect">
                                  <p:stCondLst>
                                    <p:cond delay="6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7" presetClass="entr" presetSubtype="0" fill="hold" grpId="2" nodeType="withEffect">
                                  <p:stCondLst>
                                    <p:cond delay="100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1000"/>
                                        <p:tgtEl>
                                          <p:spTgt spid="3"/>
                                        </p:tgtEl>
                                      </p:cBhvr>
                                    </p:animEffect>
                                    <p:anim calcmode="lin" valueType="num">
                                      <p:cBhvr>
                                        <p:cTn id="78" dur="1000" fill="hold"/>
                                        <p:tgtEl>
                                          <p:spTgt spid="3"/>
                                        </p:tgtEl>
                                        <p:attrNameLst>
                                          <p:attrName>ppt_x</p:attrName>
                                        </p:attrNameLst>
                                      </p:cBhvr>
                                      <p:tavLst>
                                        <p:tav tm="0">
                                          <p:val>
                                            <p:strVal val="#ppt_x"/>
                                          </p:val>
                                        </p:tav>
                                        <p:tav tm="100000">
                                          <p:val>
                                            <p:strVal val="#ppt_x"/>
                                          </p:val>
                                        </p:tav>
                                      </p:tavLst>
                                    </p:anim>
                                    <p:anim calcmode="lin" valueType="num">
                                      <p:cBhvr>
                                        <p:cTn id="79" dur="1000" fill="hold"/>
                                        <p:tgtEl>
                                          <p:spTgt spid="3"/>
                                        </p:tgtEl>
                                        <p:attrNameLst>
                                          <p:attrName>ppt_y</p:attrName>
                                        </p:attrNameLst>
                                      </p:cBhvr>
                                      <p:tavLst>
                                        <p:tav tm="0">
                                          <p:val>
                                            <p:strVal val="#ppt_y-.1"/>
                                          </p:val>
                                        </p:tav>
                                        <p:tav tm="100000">
                                          <p:val>
                                            <p:strVal val="#ppt_y"/>
                                          </p:val>
                                        </p:tav>
                                      </p:tavLst>
                                    </p:anim>
                                  </p:childTnLst>
                                </p:cTn>
                              </p:par>
                              <p:par>
                                <p:cTn id="80" presetID="47" presetClass="entr" presetSubtype="0" fill="hold" grpId="2" nodeType="withEffect">
                                  <p:stCondLst>
                                    <p:cond delay="14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7" presetClass="entr" presetSubtype="0" fill="hold" grpId="2" nodeType="withEffect">
                                  <p:stCondLst>
                                    <p:cond delay="20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par>
                                <p:cTn id="90" presetID="47" presetClass="entr" presetSubtype="0" fill="hold" grpId="2" nodeType="withEffect">
                                  <p:stCondLst>
                                    <p:cond delay="160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00"/>
                                        <p:tgtEl>
                                          <p:spTgt spid="22"/>
                                        </p:tgtEl>
                                      </p:cBhvr>
                                    </p:animEffect>
                                    <p:anim calcmode="lin" valueType="num">
                                      <p:cBhvr>
                                        <p:cTn id="93" dur="1000" fill="hold"/>
                                        <p:tgtEl>
                                          <p:spTgt spid="22"/>
                                        </p:tgtEl>
                                        <p:attrNameLst>
                                          <p:attrName>ppt_x</p:attrName>
                                        </p:attrNameLst>
                                      </p:cBhvr>
                                      <p:tavLst>
                                        <p:tav tm="0">
                                          <p:val>
                                            <p:strVal val="#ppt_x"/>
                                          </p:val>
                                        </p:tav>
                                        <p:tav tm="100000">
                                          <p:val>
                                            <p:strVal val="#ppt_x"/>
                                          </p:val>
                                        </p:tav>
                                      </p:tavLst>
                                    </p:anim>
                                    <p:anim calcmode="lin" valueType="num">
                                      <p:cBhvr>
                                        <p:cTn id="94" dur="1000" fill="hold"/>
                                        <p:tgtEl>
                                          <p:spTgt spid="22"/>
                                        </p:tgtEl>
                                        <p:attrNameLst>
                                          <p:attrName>ppt_y</p:attrName>
                                        </p:attrNameLst>
                                      </p:cBhvr>
                                      <p:tavLst>
                                        <p:tav tm="0">
                                          <p:val>
                                            <p:strVal val="#ppt_y-.1"/>
                                          </p:val>
                                        </p:tav>
                                        <p:tav tm="100000">
                                          <p:val>
                                            <p:strVal val="#ppt_y"/>
                                          </p:val>
                                        </p:tav>
                                      </p:tavLst>
                                    </p:anim>
                                  </p:childTnLst>
                                </p:cTn>
                              </p:par>
                              <p:par>
                                <p:cTn id="95" presetID="47" presetClass="entr" presetSubtype="0" fill="hold" grpId="2" nodeType="withEffect">
                                  <p:stCondLst>
                                    <p:cond delay="7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1000"/>
                                        <p:tgtEl>
                                          <p:spTgt spid="23"/>
                                        </p:tgtEl>
                                      </p:cBhvr>
                                    </p:animEffect>
                                    <p:anim calcmode="lin" valueType="num">
                                      <p:cBhvr>
                                        <p:cTn id="98" dur="1000" fill="hold"/>
                                        <p:tgtEl>
                                          <p:spTgt spid="23"/>
                                        </p:tgtEl>
                                        <p:attrNameLst>
                                          <p:attrName>ppt_x</p:attrName>
                                        </p:attrNameLst>
                                      </p:cBhvr>
                                      <p:tavLst>
                                        <p:tav tm="0">
                                          <p:val>
                                            <p:strVal val="#ppt_x"/>
                                          </p:val>
                                        </p:tav>
                                        <p:tav tm="100000">
                                          <p:val>
                                            <p:strVal val="#ppt_x"/>
                                          </p:val>
                                        </p:tav>
                                      </p:tavLst>
                                    </p:anim>
                                    <p:anim calcmode="lin" valueType="num">
                                      <p:cBhvr>
                                        <p:cTn id="99" dur="1000" fill="hold"/>
                                        <p:tgtEl>
                                          <p:spTgt spid="23"/>
                                        </p:tgtEl>
                                        <p:attrNameLst>
                                          <p:attrName>ppt_y</p:attrName>
                                        </p:attrNameLst>
                                      </p:cBhvr>
                                      <p:tavLst>
                                        <p:tav tm="0">
                                          <p:val>
                                            <p:strVal val="#ppt_y-.1"/>
                                          </p:val>
                                        </p:tav>
                                        <p:tav tm="100000">
                                          <p:val>
                                            <p:strVal val="#ppt_y"/>
                                          </p:val>
                                        </p:tav>
                                      </p:tavLst>
                                    </p:anim>
                                  </p:childTnLst>
                                </p:cTn>
                              </p:par>
                              <p:par>
                                <p:cTn id="100" presetID="47" presetClass="entr" presetSubtype="0" fill="hold" grpId="2"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1000"/>
                                        <p:tgtEl>
                                          <p:spTgt spid="24"/>
                                        </p:tgtEl>
                                      </p:cBhvr>
                                    </p:animEffect>
                                    <p:anim calcmode="lin" valueType="num">
                                      <p:cBhvr>
                                        <p:cTn id="103" dur="1000" fill="hold"/>
                                        <p:tgtEl>
                                          <p:spTgt spid="24"/>
                                        </p:tgtEl>
                                        <p:attrNameLst>
                                          <p:attrName>ppt_x</p:attrName>
                                        </p:attrNameLst>
                                      </p:cBhvr>
                                      <p:tavLst>
                                        <p:tav tm="0">
                                          <p:val>
                                            <p:strVal val="#ppt_x"/>
                                          </p:val>
                                        </p:tav>
                                        <p:tav tm="100000">
                                          <p:val>
                                            <p:strVal val="#ppt_x"/>
                                          </p:val>
                                        </p:tav>
                                      </p:tavLst>
                                    </p:anim>
                                    <p:anim calcmode="lin" valueType="num">
                                      <p:cBhvr>
                                        <p:cTn id="104" dur="1000" fill="hold"/>
                                        <p:tgtEl>
                                          <p:spTgt spid="24"/>
                                        </p:tgtEl>
                                        <p:attrNameLst>
                                          <p:attrName>ppt_y</p:attrName>
                                        </p:attrNameLst>
                                      </p:cBhvr>
                                      <p:tavLst>
                                        <p:tav tm="0">
                                          <p:val>
                                            <p:strVal val="#ppt_y-.1"/>
                                          </p:val>
                                        </p:tav>
                                        <p:tav tm="100000">
                                          <p:val>
                                            <p:strVal val="#ppt_y"/>
                                          </p:val>
                                        </p:tav>
                                      </p:tavLst>
                                    </p:anim>
                                  </p:childTnLst>
                                </p:cTn>
                              </p:par>
                              <p:par>
                                <p:cTn id="105" presetID="47" presetClass="entr" presetSubtype="0" fill="hold" grpId="2" nodeType="withEffect">
                                  <p:stCondLst>
                                    <p:cond delay="150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par>
                                <p:cTn id="110" presetID="47" presetClass="entr" presetSubtype="0" fill="hold" grpId="2" nodeType="withEffect">
                                  <p:stCondLst>
                                    <p:cond delay="40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1000"/>
                                        <p:tgtEl>
                                          <p:spTgt spid="26"/>
                                        </p:tgtEl>
                                      </p:cBhvr>
                                    </p:animEffect>
                                    <p:anim calcmode="lin" valueType="num">
                                      <p:cBhvr>
                                        <p:cTn id="113" dur="1000" fill="hold"/>
                                        <p:tgtEl>
                                          <p:spTgt spid="26"/>
                                        </p:tgtEl>
                                        <p:attrNameLst>
                                          <p:attrName>ppt_x</p:attrName>
                                        </p:attrNameLst>
                                      </p:cBhvr>
                                      <p:tavLst>
                                        <p:tav tm="0">
                                          <p:val>
                                            <p:strVal val="#ppt_x"/>
                                          </p:val>
                                        </p:tav>
                                        <p:tav tm="100000">
                                          <p:val>
                                            <p:strVal val="#ppt_x"/>
                                          </p:val>
                                        </p:tav>
                                      </p:tavLst>
                                    </p:anim>
                                    <p:anim calcmode="lin" valueType="num">
                                      <p:cBhvr>
                                        <p:cTn id="114" dur="1000" fill="hold"/>
                                        <p:tgtEl>
                                          <p:spTgt spid="26"/>
                                        </p:tgtEl>
                                        <p:attrNameLst>
                                          <p:attrName>ppt_y</p:attrName>
                                        </p:attrNameLst>
                                      </p:cBhvr>
                                      <p:tavLst>
                                        <p:tav tm="0">
                                          <p:val>
                                            <p:strVal val="#ppt_y-.1"/>
                                          </p:val>
                                        </p:tav>
                                        <p:tav tm="100000">
                                          <p:val>
                                            <p:strVal val="#ppt_y"/>
                                          </p:val>
                                        </p:tav>
                                      </p:tavLst>
                                    </p:anim>
                                  </p:childTnLst>
                                </p:cTn>
                              </p:par>
                              <p:par>
                                <p:cTn id="115" presetID="47" presetClass="entr" presetSubtype="0" fill="hold" grpId="2" nodeType="withEffect">
                                  <p:stCondLst>
                                    <p:cond delay="130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1000"/>
                                        <p:tgtEl>
                                          <p:spTgt spid="27"/>
                                        </p:tgtEl>
                                      </p:cBhvr>
                                    </p:animEffect>
                                    <p:anim calcmode="lin" valueType="num">
                                      <p:cBhvr>
                                        <p:cTn id="118" dur="1000" fill="hold"/>
                                        <p:tgtEl>
                                          <p:spTgt spid="27"/>
                                        </p:tgtEl>
                                        <p:attrNameLst>
                                          <p:attrName>ppt_x</p:attrName>
                                        </p:attrNameLst>
                                      </p:cBhvr>
                                      <p:tavLst>
                                        <p:tav tm="0">
                                          <p:val>
                                            <p:strVal val="#ppt_x"/>
                                          </p:val>
                                        </p:tav>
                                        <p:tav tm="100000">
                                          <p:val>
                                            <p:strVal val="#ppt_x"/>
                                          </p:val>
                                        </p:tav>
                                      </p:tavLst>
                                    </p:anim>
                                    <p:anim calcmode="lin" valueType="num">
                                      <p:cBhvr>
                                        <p:cTn id="119" dur="1000" fill="hold"/>
                                        <p:tgtEl>
                                          <p:spTgt spid="27"/>
                                        </p:tgtEl>
                                        <p:attrNameLst>
                                          <p:attrName>ppt_y</p:attrName>
                                        </p:attrNameLst>
                                      </p:cBhvr>
                                      <p:tavLst>
                                        <p:tav tm="0">
                                          <p:val>
                                            <p:strVal val="#ppt_y-.1"/>
                                          </p:val>
                                        </p:tav>
                                        <p:tav tm="100000">
                                          <p:val>
                                            <p:strVal val="#ppt_y"/>
                                          </p:val>
                                        </p:tav>
                                      </p:tavLst>
                                    </p:anim>
                                  </p:childTnLst>
                                </p:cTn>
                              </p:par>
                              <p:par>
                                <p:cTn id="120" presetID="47" presetClass="entr" presetSubtype="0" fill="hold" grpId="2" nodeType="withEffect">
                                  <p:stCondLst>
                                    <p:cond delay="30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1000"/>
                                        <p:tgtEl>
                                          <p:spTgt spid="28"/>
                                        </p:tgtEl>
                                      </p:cBhvr>
                                    </p:animEffect>
                                    <p:anim calcmode="lin" valueType="num">
                                      <p:cBhvr>
                                        <p:cTn id="123" dur="1000" fill="hold"/>
                                        <p:tgtEl>
                                          <p:spTgt spid="28"/>
                                        </p:tgtEl>
                                        <p:attrNameLst>
                                          <p:attrName>ppt_x</p:attrName>
                                        </p:attrNameLst>
                                      </p:cBhvr>
                                      <p:tavLst>
                                        <p:tav tm="0">
                                          <p:val>
                                            <p:strVal val="#ppt_x"/>
                                          </p:val>
                                        </p:tav>
                                        <p:tav tm="100000">
                                          <p:val>
                                            <p:strVal val="#ppt_x"/>
                                          </p:val>
                                        </p:tav>
                                      </p:tavLst>
                                    </p:anim>
                                    <p:anim calcmode="lin" valueType="num">
                                      <p:cBhvr>
                                        <p:cTn id="124" dur="1000" fill="hold"/>
                                        <p:tgtEl>
                                          <p:spTgt spid="28"/>
                                        </p:tgtEl>
                                        <p:attrNameLst>
                                          <p:attrName>ppt_y</p:attrName>
                                        </p:attrNameLst>
                                      </p:cBhvr>
                                      <p:tavLst>
                                        <p:tav tm="0">
                                          <p:val>
                                            <p:strVal val="#ppt_y-.1"/>
                                          </p:val>
                                        </p:tav>
                                        <p:tav tm="100000">
                                          <p:val>
                                            <p:strVal val="#ppt_y"/>
                                          </p:val>
                                        </p:tav>
                                      </p:tavLst>
                                    </p:anim>
                                  </p:childTnLst>
                                </p:cTn>
                              </p:par>
                              <p:par>
                                <p:cTn id="125" presetID="47" presetClass="entr" presetSubtype="0" fill="hold" grpId="2" nodeType="withEffect">
                                  <p:stCondLst>
                                    <p:cond delay="50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1000"/>
                                        <p:tgtEl>
                                          <p:spTgt spid="29"/>
                                        </p:tgtEl>
                                      </p:cBhvr>
                                    </p:animEffect>
                                    <p:anim calcmode="lin" valueType="num">
                                      <p:cBhvr>
                                        <p:cTn id="128" dur="1000" fill="hold"/>
                                        <p:tgtEl>
                                          <p:spTgt spid="29"/>
                                        </p:tgtEl>
                                        <p:attrNameLst>
                                          <p:attrName>ppt_x</p:attrName>
                                        </p:attrNameLst>
                                      </p:cBhvr>
                                      <p:tavLst>
                                        <p:tav tm="0">
                                          <p:val>
                                            <p:strVal val="#ppt_x"/>
                                          </p:val>
                                        </p:tav>
                                        <p:tav tm="100000">
                                          <p:val>
                                            <p:strVal val="#ppt_x"/>
                                          </p:val>
                                        </p:tav>
                                      </p:tavLst>
                                    </p:anim>
                                    <p:anim calcmode="lin" valueType="num">
                                      <p:cBhvr>
                                        <p:cTn id="129" dur="1000" fill="hold"/>
                                        <p:tgtEl>
                                          <p:spTgt spid="29"/>
                                        </p:tgtEl>
                                        <p:attrNameLst>
                                          <p:attrName>ppt_y</p:attrName>
                                        </p:attrNameLst>
                                      </p:cBhvr>
                                      <p:tavLst>
                                        <p:tav tm="0">
                                          <p:val>
                                            <p:strVal val="#ppt_y-.1"/>
                                          </p:val>
                                        </p:tav>
                                        <p:tav tm="100000">
                                          <p:val>
                                            <p:strVal val="#ppt_y"/>
                                          </p:val>
                                        </p:tav>
                                      </p:tavLst>
                                    </p:anim>
                                  </p:childTnLst>
                                </p:cTn>
                              </p:par>
                              <p:par>
                                <p:cTn id="130" presetID="47" presetClass="entr" presetSubtype="0" fill="hold" grpId="2" nodeType="withEffect">
                                  <p:stCondLst>
                                    <p:cond delay="90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1000"/>
                                        <p:tgtEl>
                                          <p:spTgt spid="30"/>
                                        </p:tgtEl>
                                      </p:cBhvr>
                                    </p:animEffect>
                                    <p:anim calcmode="lin" valueType="num">
                                      <p:cBhvr>
                                        <p:cTn id="133" dur="1000" fill="hold"/>
                                        <p:tgtEl>
                                          <p:spTgt spid="30"/>
                                        </p:tgtEl>
                                        <p:attrNameLst>
                                          <p:attrName>ppt_x</p:attrName>
                                        </p:attrNameLst>
                                      </p:cBhvr>
                                      <p:tavLst>
                                        <p:tav tm="0">
                                          <p:val>
                                            <p:strVal val="#ppt_x"/>
                                          </p:val>
                                        </p:tav>
                                        <p:tav tm="100000">
                                          <p:val>
                                            <p:strVal val="#ppt_x"/>
                                          </p:val>
                                        </p:tav>
                                      </p:tavLst>
                                    </p:anim>
                                    <p:anim calcmode="lin" valueType="num">
                                      <p:cBhvr>
                                        <p:cTn id="134" dur="1000" fill="hold"/>
                                        <p:tgtEl>
                                          <p:spTgt spid="30"/>
                                        </p:tgtEl>
                                        <p:attrNameLst>
                                          <p:attrName>ppt_y</p:attrName>
                                        </p:attrNameLst>
                                      </p:cBhvr>
                                      <p:tavLst>
                                        <p:tav tm="0">
                                          <p:val>
                                            <p:strVal val="#ppt_y-.1"/>
                                          </p:val>
                                        </p:tav>
                                        <p:tav tm="100000">
                                          <p:val>
                                            <p:strVal val="#ppt_y"/>
                                          </p:val>
                                        </p:tav>
                                      </p:tavLst>
                                    </p:anim>
                                  </p:childTnLst>
                                </p:cTn>
                              </p:par>
                              <p:par>
                                <p:cTn id="135" presetID="47" presetClass="entr" presetSubtype="0" fill="hold" grpId="2" nodeType="with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1000"/>
                                        <p:tgtEl>
                                          <p:spTgt spid="31"/>
                                        </p:tgtEl>
                                      </p:cBhvr>
                                    </p:animEffect>
                                    <p:anim calcmode="lin" valueType="num">
                                      <p:cBhvr>
                                        <p:cTn id="138" dur="1000" fill="hold"/>
                                        <p:tgtEl>
                                          <p:spTgt spid="31"/>
                                        </p:tgtEl>
                                        <p:attrNameLst>
                                          <p:attrName>ppt_x</p:attrName>
                                        </p:attrNameLst>
                                      </p:cBhvr>
                                      <p:tavLst>
                                        <p:tav tm="0">
                                          <p:val>
                                            <p:strVal val="#ppt_x"/>
                                          </p:val>
                                        </p:tav>
                                        <p:tav tm="100000">
                                          <p:val>
                                            <p:strVal val="#ppt_x"/>
                                          </p:val>
                                        </p:tav>
                                      </p:tavLst>
                                    </p:anim>
                                    <p:anim calcmode="lin" valueType="num">
                                      <p:cBhvr>
                                        <p:cTn id="139" dur="1000" fill="hold"/>
                                        <p:tgtEl>
                                          <p:spTgt spid="31"/>
                                        </p:tgtEl>
                                        <p:attrNameLst>
                                          <p:attrName>ppt_y</p:attrName>
                                        </p:attrNameLst>
                                      </p:cBhvr>
                                      <p:tavLst>
                                        <p:tav tm="0">
                                          <p:val>
                                            <p:strVal val="#ppt_y-.1"/>
                                          </p:val>
                                        </p:tav>
                                        <p:tav tm="100000">
                                          <p:val>
                                            <p:strVal val="#ppt_y"/>
                                          </p:val>
                                        </p:tav>
                                      </p:tavLst>
                                    </p:anim>
                                  </p:childTnLst>
                                </p:cTn>
                              </p:par>
                              <p:par>
                                <p:cTn id="140" presetID="47" presetClass="entr" presetSubtype="0" fill="hold" grpId="2" nodeType="withEffect">
                                  <p:stCondLst>
                                    <p:cond delay="800"/>
                                  </p:stCondLst>
                                  <p:childTnLst>
                                    <p:set>
                                      <p:cBhvr>
                                        <p:cTn id="141" dur="1" fill="hold">
                                          <p:stCondLst>
                                            <p:cond delay="0"/>
                                          </p:stCondLst>
                                        </p:cTn>
                                        <p:tgtEl>
                                          <p:spTgt spid="32"/>
                                        </p:tgtEl>
                                        <p:attrNameLst>
                                          <p:attrName>style.visibility</p:attrName>
                                        </p:attrNameLst>
                                      </p:cBhvr>
                                      <p:to>
                                        <p:strVal val="visible"/>
                                      </p:to>
                                    </p:set>
                                    <p:animEffect transition="in" filter="fade">
                                      <p:cBhvr>
                                        <p:cTn id="142" dur="1000"/>
                                        <p:tgtEl>
                                          <p:spTgt spid="32"/>
                                        </p:tgtEl>
                                      </p:cBhvr>
                                    </p:animEffect>
                                    <p:anim calcmode="lin" valueType="num">
                                      <p:cBhvr>
                                        <p:cTn id="143" dur="1000" fill="hold"/>
                                        <p:tgtEl>
                                          <p:spTgt spid="32"/>
                                        </p:tgtEl>
                                        <p:attrNameLst>
                                          <p:attrName>ppt_x</p:attrName>
                                        </p:attrNameLst>
                                      </p:cBhvr>
                                      <p:tavLst>
                                        <p:tav tm="0">
                                          <p:val>
                                            <p:strVal val="#ppt_x"/>
                                          </p:val>
                                        </p:tav>
                                        <p:tav tm="100000">
                                          <p:val>
                                            <p:strVal val="#ppt_x"/>
                                          </p:val>
                                        </p:tav>
                                      </p:tavLst>
                                    </p:anim>
                                    <p:anim calcmode="lin" valueType="num">
                                      <p:cBhvr>
                                        <p:cTn id="144" dur="1000" fill="hold"/>
                                        <p:tgtEl>
                                          <p:spTgt spid="32"/>
                                        </p:tgtEl>
                                        <p:attrNameLst>
                                          <p:attrName>ppt_y</p:attrName>
                                        </p:attrNameLst>
                                      </p:cBhvr>
                                      <p:tavLst>
                                        <p:tav tm="0">
                                          <p:val>
                                            <p:strVal val="#ppt_y-.1"/>
                                          </p:val>
                                        </p:tav>
                                        <p:tav tm="100000">
                                          <p:val>
                                            <p:strVal val="#ppt_y"/>
                                          </p:val>
                                        </p:tav>
                                      </p:tavLst>
                                    </p:anim>
                                  </p:childTnLst>
                                </p:cTn>
                              </p:par>
                              <p:par>
                                <p:cTn id="145" presetID="26" presetClass="emph" presetSubtype="0" repeatCount="indefinite" fill="hold" grpId="0" nodeType="withEffect">
                                  <p:stCondLst>
                                    <p:cond delay="2000"/>
                                  </p:stCondLst>
                                  <p:childTnLst>
                                    <p:animEffect transition="out" filter="fade">
                                      <p:cBhvr>
                                        <p:cTn id="146" dur="3000" tmFilter="0, 0; .2, .5; .8, .5; 1, 0"/>
                                        <p:tgtEl>
                                          <p:spTgt spid="2"/>
                                        </p:tgtEl>
                                      </p:cBhvr>
                                    </p:animEffect>
                                    <p:animScale>
                                      <p:cBhvr>
                                        <p:cTn id="147" dur="1500" autoRev="1" fill="hold"/>
                                        <p:tgtEl>
                                          <p:spTgt spid="2"/>
                                        </p:tgtEl>
                                      </p:cBhvr>
                                      <p:by x="105000" y="105000"/>
                                    </p:animScale>
                                  </p:childTnLst>
                                </p:cTn>
                              </p:par>
                              <p:par>
                                <p:cTn id="148" presetID="13" presetClass="path" presetSubtype="0" repeatCount="indefinite" accel="50000" decel="50000" fill="hold" grpId="1" nodeType="withEffect">
                                  <p:stCondLst>
                                    <p:cond delay="2000"/>
                                  </p:stCondLst>
                                  <p:childTnLst>
                                    <p:animMotion origin="layout" path="M -4.16667E-6 -0.00462 L 0.01164 0.01575 L -0.01163 0.01575 L -4.16667E-6 -0.00462 Z " pathEditMode="relative" rAng="0" ptsTypes="FFFF">
                                      <p:cBhvr>
                                        <p:cTn id="149" dur="3000" fill="hold"/>
                                        <p:tgtEl>
                                          <p:spTgt spid="2"/>
                                        </p:tgtEl>
                                        <p:attrNameLst>
                                          <p:attrName>ppt_x</p:attrName>
                                          <p:attrName>ppt_y</p:attrName>
                                        </p:attrNameLst>
                                      </p:cBhvr>
                                      <p:rCtr x="0" y="1019"/>
                                    </p:animMotion>
                                  </p:childTnLst>
                                </p:cTn>
                              </p:par>
                              <p:par>
                                <p:cTn id="150" presetID="26" presetClass="emph" presetSubtype="0" repeatCount="indefinite" fill="hold" grpId="0" nodeType="withEffect">
                                  <p:stCondLst>
                                    <p:cond delay="1000"/>
                                  </p:stCondLst>
                                  <p:childTnLst>
                                    <p:animEffect transition="out" filter="fade">
                                      <p:cBhvr>
                                        <p:cTn id="151" dur="3000" tmFilter="0, 0; .2, .5; .8, .5; 1, 0"/>
                                        <p:tgtEl>
                                          <p:spTgt spid="6"/>
                                        </p:tgtEl>
                                      </p:cBhvr>
                                    </p:animEffect>
                                    <p:animScale>
                                      <p:cBhvr>
                                        <p:cTn id="152" dur="1500" autoRev="1" fill="hold"/>
                                        <p:tgtEl>
                                          <p:spTgt spid="6"/>
                                        </p:tgtEl>
                                      </p:cBhvr>
                                      <p:by x="105000" y="105000"/>
                                    </p:animScale>
                                  </p:childTnLst>
                                </p:cTn>
                              </p:par>
                              <p:par>
                                <p:cTn id="153" presetID="13" presetClass="path" presetSubtype="0" repeatCount="indefinite" accel="50000" decel="50000" fill="hold" grpId="1" nodeType="withEffect">
                                  <p:stCondLst>
                                    <p:cond delay="1000"/>
                                  </p:stCondLst>
                                  <p:childTnLst>
                                    <p:animMotion origin="layout" path="M -1.94444E-6 0 L 0.01163 0.02037 L -0.01163 0.02037 L -1.94444E-6 0 Z " pathEditMode="relative" rAng="0" ptsTypes="FFFF">
                                      <p:cBhvr>
                                        <p:cTn id="154" dur="3000" fill="hold"/>
                                        <p:tgtEl>
                                          <p:spTgt spid="6"/>
                                        </p:tgtEl>
                                        <p:attrNameLst>
                                          <p:attrName>ppt_x</p:attrName>
                                          <p:attrName>ppt_y</p:attrName>
                                        </p:attrNameLst>
                                      </p:cBhvr>
                                      <p:rCtr x="0" y="1019"/>
                                    </p:animMotion>
                                  </p:childTnLst>
                                </p:cTn>
                              </p:par>
                              <p:par>
                                <p:cTn id="155" presetID="26" presetClass="emph" presetSubtype="0" repeatCount="indefinite" fill="hold" grpId="0" nodeType="withEffect">
                                  <p:stCondLst>
                                    <p:cond delay="2200"/>
                                  </p:stCondLst>
                                  <p:childTnLst>
                                    <p:animEffect transition="out" filter="fade">
                                      <p:cBhvr>
                                        <p:cTn id="156" dur="3000" tmFilter="0, 0; .2, .5; .8, .5; 1, 0"/>
                                        <p:tgtEl>
                                          <p:spTgt spid="7"/>
                                        </p:tgtEl>
                                      </p:cBhvr>
                                    </p:animEffect>
                                    <p:animScale>
                                      <p:cBhvr>
                                        <p:cTn id="157" dur="1500" autoRev="1" fill="hold"/>
                                        <p:tgtEl>
                                          <p:spTgt spid="7"/>
                                        </p:tgtEl>
                                      </p:cBhvr>
                                      <p:by x="105000" y="105000"/>
                                    </p:animScale>
                                  </p:childTnLst>
                                </p:cTn>
                              </p:par>
                              <p:par>
                                <p:cTn id="158" presetID="13" presetClass="path" presetSubtype="0" repeatCount="indefinite" accel="50000" decel="50000" fill="hold" grpId="1" nodeType="withEffect">
                                  <p:stCondLst>
                                    <p:cond delay="2200"/>
                                  </p:stCondLst>
                                  <p:childTnLst>
                                    <p:animMotion origin="layout" path="M 4.72222E-6 -4.69136E-6 L 0.01163 0.02038 L -0.01164 0.02038 L 4.72222E-6 -4.69136E-6 Z " pathEditMode="relative" rAng="0" ptsTypes="FFFF">
                                      <p:cBhvr>
                                        <p:cTn id="159" dur="3000" fill="hold"/>
                                        <p:tgtEl>
                                          <p:spTgt spid="7"/>
                                        </p:tgtEl>
                                        <p:attrNameLst>
                                          <p:attrName>ppt_x</p:attrName>
                                          <p:attrName>ppt_y</p:attrName>
                                        </p:attrNameLst>
                                      </p:cBhvr>
                                      <p:rCtr x="0" y="1019"/>
                                    </p:animMotion>
                                  </p:childTnLst>
                                </p:cTn>
                              </p:par>
                              <p:par>
                                <p:cTn id="160" presetID="26" presetClass="emph" presetSubtype="0" repeatCount="indefinite" fill="hold" grpId="0" nodeType="withEffect">
                                  <p:stCondLst>
                                    <p:cond delay="3300"/>
                                  </p:stCondLst>
                                  <p:childTnLst>
                                    <p:animEffect transition="out" filter="fade">
                                      <p:cBhvr>
                                        <p:cTn id="161" dur="3000" tmFilter="0, 0; .2, .5; .8, .5; 1, 0"/>
                                        <p:tgtEl>
                                          <p:spTgt spid="8"/>
                                        </p:tgtEl>
                                      </p:cBhvr>
                                    </p:animEffect>
                                    <p:animScale>
                                      <p:cBhvr>
                                        <p:cTn id="162" dur="1500" autoRev="1" fill="hold"/>
                                        <p:tgtEl>
                                          <p:spTgt spid="8"/>
                                        </p:tgtEl>
                                      </p:cBhvr>
                                      <p:by x="105000" y="105000"/>
                                    </p:animScale>
                                  </p:childTnLst>
                                </p:cTn>
                              </p:par>
                              <p:par>
                                <p:cTn id="163" presetID="13" presetClass="path" presetSubtype="0" repeatCount="indefinite" accel="50000" decel="50000" fill="hold" grpId="1" nodeType="withEffect">
                                  <p:stCondLst>
                                    <p:cond delay="3300"/>
                                  </p:stCondLst>
                                  <p:childTnLst>
                                    <p:animMotion origin="layout" path="M -1.38889E-6 4.07407E-6 L 0.01163 0.02037 L -0.01163 0.02037 L -1.38889E-6 4.07407E-6 Z " pathEditMode="relative" rAng="0" ptsTypes="FFFF">
                                      <p:cBhvr>
                                        <p:cTn id="164" dur="3000" fill="hold"/>
                                        <p:tgtEl>
                                          <p:spTgt spid="8"/>
                                        </p:tgtEl>
                                        <p:attrNameLst>
                                          <p:attrName>ppt_x</p:attrName>
                                          <p:attrName>ppt_y</p:attrName>
                                        </p:attrNameLst>
                                      </p:cBhvr>
                                      <p:rCtr x="0" y="1019"/>
                                    </p:animMotion>
                                  </p:childTnLst>
                                </p:cTn>
                              </p:par>
                              <p:par>
                                <p:cTn id="165" presetID="26" presetClass="emph" presetSubtype="0" repeatCount="indefinite" fill="hold" grpId="0" nodeType="withEffect">
                                  <p:stCondLst>
                                    <p:cond delay="4500"/>
                                  </p:stCondLst>
                                  <p:childTnLst>
                                    <p:animEffect transition="out" filter="fade">
                                      <p:cBhvr>
                                        <p:cTn id="166" dur="3000" tmFilter="0, 0; .2, .5; .8, .5; 1, 0"/>
                                        <p:tgtEl>
                                          <p:spTgt spid="9"/>
                                        </p:tgtEl>
                                      </p:cBhvr>
                                    </p:animEffect>
                                    <p:animScale>
                                      <p:cBhvr>
                                        <p:cTn id="167" dur="1500" autoRev="1" fill="hold"/>
                                        <p:tgtEl>
                                          <p:spTgt spid="9"/>
                                        </p:tgtEl>
                                      </p:cBhvr>
                                      <p:by x="105000" y="105000"/>
                                    </p:animScale>
                                  </p:childTnLst>
                                </p:cTn>
                              </p:par>
                              <p:par>
                                <p:cTn id="168" presetID="13" presetClass="path" presetSubtype="0" repeatCount="indefinite" accel="50000" decel="50000" fill="hold" grpId="1" nodeType="withEffect">
                                  <p:stCondLst>
                                    <p:cond delay="4500"/>
                                  </p:stCondLst>
                                  <p:childTnLst>
                                    <p:animMotion origin="layout" path="M -5.55556E-7 -4.93827E-6 L 0.01163 0.02038 L -0.01163 0.02038 L -5.55556E-7 -4.93827E-6 Z " pathEditMode="relative" rAng="0" ptsTypes="FFFF">
                                      <p:cBhvr>
                                        <p:cTn id="169" dur="3000" fill="hold"/>
                                        <p:tgtEl>
                                          <p:spTgt spid="9"/>
                                        </p:tgtEl>
                                        <p:attrNameLst>
                                          <p:attrName>ppt_x</p:attrName>
                                          <p:attrName>ppt_y</p:attrName>
                                        </p:attrNameLst>
                                      </p:cBhvr>
                                      <p:rCtr x="0" y="1019"/>
                                    </p:animMotion>
                                  </p:childTnLst>
                                </p:cTn>
                              </p:par>
                              <p:par>
                                <p:cTn id="170" presetID="26" presetClass="emph" presetSubtype="0" repeatCount="indefinite" fill="hold" grpId="0" nodeType="withEffect">
                                  <p:stCondLst>
                                    <p:cond delay="3500"/>
                                  </p:stCondLst>
                                  <p:childTnLst>
                                    <p:animEffect transition="out" filter="fade">
                                      <p:cBhvr>
                                        <p:cTn id="171" dur="3000" tmFilter="0, 0; .2, .5; .8, .5; 1, 0"/>
                                        <p:tgtEl>
                                          <p:spTgt spid="10"/>
                                        </p:tgtEl>
                                      </p:cBhvr>
                                    </p:animEffect>
                                    <p:animScale>
                                      <p:cBhvr>
                                        <p:cTn id="172" dur="1500" autoRev="1" fill="hold"/>
                                        <p:tgtEl>
                                          <p:spTgt spid="10"/>
                                        </p:tgtEl>
                                      </p:cBhvr>
                                      <p:by x="105000" y="105000"/>
                                    </p:animScale>
                                  </p:childTnLst>
                                </p:cTn>
                              </p:par>
                              <p:par>
                                <p:cTn id="173" presetID="13" presetClass="path" presetSubtype="0" repeatCount="indefinite" accel="50000" decel="50000" fill="hold" grpId="1" nodeType="withEffect">
                                  <p:stCondLst>
                                    <p:cond delay="3500"/>
                                  </p:stCondLst>
                                  <p:childTnLst>
                                    <p:animMotion origin="layout" path="M 1.38889E-6 -2.96296E-6 L 0.01163 0.02037 L -0.01163 0.02037 L 1.38889E-6 -2.96296E-6 Z " pathEditMode="relative" rAng="0" ptsTypes="FFFF">
                                      <p:cBhvr>
                                        <p:cTn id="174" dur="3000" fill="hold"/>
                                        <p:tgtEl>
                                          <p:spTgt spid="10"/>
                                        </p:tgtEl>
                                        <p:attrNameLst>
                                          <p:attrName>ppt_x</p:attrName>
                                          <p:attrName>ppt_y</p:attrName>
                                        </p:attrNameLst>
                                      </p:cBhvr>
                                      <p:rCtr x="0" y="1019"/>
                                    </p:animMotion>
                                  </p:childTnLst>
                                </p:cTn>
                              </p:par>
                              <p:par>
                                <p:cTn id="175" presetID="26" presetClass="emph" presetSubtype="0" repeatCount="indefinite" fill="hold" grpId="0" nodeType="withEffect">
                                  <p:stCondLst>
                                    <p:cond delay="700"/>
                                  </p:stCondLst>
                                  <p:childTnLst>
                                    <p:animEffect transition="out" filter="fade">
                                      <p:cBhvr>
                                        <p:cTn id="176" dur="3000" tmFilter="0, 0; .2, .5; .8, .5; 1, 0"/>
                                        <p:tgtEl>
                                          <p:spTgt spid="11"/>
                                        </p:tgtEl>
                                      </p:cBhvr>
                                    </p:animEffect>
                                    <p:animScale>
                                      <p:cBhvr>
                                        <p:cTn id="177" dur="1500" autoRev="1" fill="hold"/>
                                        <p:tgtEl>
                                          <p:spTgt spid="11"/>
                                        </p:tgtEl>
                                      </p:cBhvr>
                                      <p:by x="105000" y="105000"/>
                                    </p:animScale>
                                  </p:childTnLst>
                                </p:cTn>
                              </p:par>
                              <p:par>
                                <p:cTn id="178" presetID="13" presetClass="path" presetSubtype="0" repeatCount="indefinite" accel="50000" decel="50000" fill="hold" grpId="1" nodeType="withEffect">
                                  <p:stCondLst>
                                    <p:cond delay="700"/>
                                  </p:stCondLst>
                                  <p:childTnLst>
                                    <p:animMotion origin="layout" path="M -4.72222E-6 0 L 0.01164 0.02037 L -0.01163 0.02037 L -4.72222E-6 0 Z " pathEditMode="relative" rAng="0" ptsTypes="FFFF">
                                      <p:cBhvr>
                                        <p:cTn id="179" dur="3000" fill="hold"/>
                                        <p:tgtEl>
                                          <p:spTgt spid="11"/>
                                        </p:tgtEl>
                                        <p:attrNameLst>
                                          <p:attrName>ppt_x</p:attrName>
                                          <p:attrName>ppt_y</p:attrName>
                                        </p:attrNameLst>
                                      </p:cBhvr>
                                      <p:rCtr x="0" y="1019"/>
                                    </p:animMotion>
                                  </p:childTnLst>
                                </p:cTn>
                              </p:par>
                              <p:par>
                                <p:cTn id="180" presetID="26" presetClass="emph" presetSubtype="0" repeatCount="indefinite" fill="hold" grpId="0" nodeType="withEffect">
                                  <p:stCondLst>
                                    <p:cond delay="2100"/>
                                  </p:stCondLst>
                                  <p:childTnLst>
                                    <p:animEffect transition="out" filter="fade">
                                      <p:cBhvr>
                                        <p:cTn id="181" dur="3000" tmFilter="0, 0; .2, .5; .8, .5; 1, 0"/>
                                        <p:tgtEl>
                                          <p:spTgt spid="12"/>
                                        </p:tgtEl>
                                      </p:cBhvr>
                                    </p:animEffect>
                                    <p:animScale>
                                      <p:cBhvr>
                                        <p:cTn id="182" dur="1500" autoRev="1" fill="hold"/>
                                        <p:tgtEl>
                                          <p:spTgt spid="12"/>
                                        </p:tgtEl>
                                      </p:cBhvr>
                                      <p:by x="105000" y="105000"/>
                                    </p:animScale>
                                  </p:childTnLst>
                                </p:cTn>
                              </p:par>
                              <p:par>
                                <p:cTn id="183" presetID="13" presetClass="path" presetSubtype="0" repeatCount="indefinite" accel="50000" decel="50000" fill="hold" grpId="1" nodeType="withEffect">
                                  <p:stCondLst>
                                    <p:cond delay="2100"/>
                                  </p:stCondLst>
                                  <p:childTnLst>
                                    <p:animMotion origin="layout" path="M -4.16667E-6 4.07407E-6 L 0.01164 0.02037 L -0.01163 0.02037 L -4.16667E-6 4.07407E-6 Z " pathEditMode="relative" rAng="0" ptsTypes="FFFF">
                                      <p:cBhvr>
                                        <p:cTn id="184" dur="3000" fill="hold"/>
                                        <p:tgtEl>
                                          <p:spTgt spid="12"/>
                                        </p:tgtEl>
                                        <p:attrNameLst>
                                          <p:attrName>ppt_x</p:attrName>
                                          <p:attrName>ppt_y</p:attrName>
                                        </p:attrNameLst>
                                      </p:cBhvr>
                                      <p:rCtr x="0" y="1019"/>
                                    </p:animMotion>
                                  </p:childTnLst>
                                </p:cTn>
                              </p:par>
                              <p:par>
                                <p:cTn id="185" presetID="26" presetClass="emph" presetSubtype="0" repeatCount="indefinite" fill="hold" grpId="0" nodeType="withEffect">
                                  <p:stCondLst>
                                    <p:cond delay="2500"/>
                                  </p:stCondLst>
                                  <p:childTnLst>
                                    <p:animEffect transition="out" filter="fade">
                                      <p:cBhvr>
                                        <p:cTn id="186" dur="3000" tmFilter="0, 0; .2, .5; .8, .5; 1, 0"/>
                                        <p:tgtEl>
                                          <p:spTgt spid="13"/>
                                        </p:tgtEl>
                                      </p:cBhvr>
                                    </p:animEffect>
                                    <p:animScale>
                                      <p:cBhvr>
                                        <p:cTn id="187" dur="1500" autoRev="1" fill="hold"/>
                                        <p:tgtEl>
                                          <p:spTgt spid="13"/>
                                        </p:tgtEl>
                                      </p:cBhvr>
                                      <p:by x="105000" y="105000"/>
                                    </p:animScale>
                                  </p:childTnLst>
                                </p:cTn>
                              </p:par>
                              <p:par>
                                <p:cTn id="188" presetID="13" presetClass="path" presetSubtype="0" repeatCount="indefinite" accel="50000" decel="50000" fill="hold" grpId="1" nodeType="withEffect">
                                  <p:stCondLst>
                                    <p:cond delay="2500"/>
                                  </p:stCondLst>
                                  <p:childTnLst>
                                    <p:animMotion origin="layout" path="M -2.22222E-6 -1.23457E-6 L 0.01163 0.02037 L -0.01163 0.02037 L -2.22222E-6 -1.23457E-6 Z " pathEditMode="relative" rAng="0" ptsTypes="FFFF">
                                      <p:cBhvr>
                                        <p:cTn id="189" dur="3000" fill="hold"/>
                                        <p:tgtEl>
                                          <p:spTgt spid="13"/>
                                        </p:tgtEl>
                                        <p:attrNameLst>
                                          <p:attrName>ppt_x</p:attrName>
                                          <p:attrName>ppt_y</p:attrName>
                                        </p:attrNameLst>
                                      </p:cBhvr>
                                      <p:rCtr x="0" y="1019"/>
                                    </p:animMotion>
                                  </p:childTnLst>
                                </p:cTn>
                              </p:par>
                              <p:par>
                                <p:cTn id="190" presetID="26" presetClass="emph" presetSubtype="0" repeatCount="indefinite" fill="hold" grpId="0" nodeType="withEffect">
                                  <p:stCondLst>
                                    <p:cond delay="5100"/>
                                  </p:stCondLst>
                                  <p:childTnLst>
                                    <p:animEffect transition="out" filter="fade">
                                      <p:cBhvr>
                                        <p:cTn id="191" dur="3000" tmFilter="0, 0; .2, .5; .8, .5; 1, 0"/>
                                        <p:tgtEl>
                                          <p:spTgt spid="14"/>
                                        </p:tgtEl>
                                      </p:cBhvr>
                                    </p:animEffect>
                                    <p:animScale>
                                      <p:cBhvr>
                                        <p:cTn id="192" dur="1500" autoRev="1" fill="hold"/>
                                        <p:tgtEl>
                                          <p:spTgt spid="14"/>
                                        </p:tgtEl>
                                      </p:cBhvr>
                                      <p:by x="105000" y="105000"/>
                                    </p:animScale>
                                  </p:childTnLst>
                                </p:cTn>
                              </p:par>
                              <p:par>
                                <p:cTn id="193" presetID="13" presetClass="path" presetSubtype="0" repeatCount="indefinite" accel="50000" decel="50000" fill="hold" grpId="1" nodeType="withEffect">
                                  <p:stCondLst>
                                    <p:cond delay="5100"/>
                                  </p:stCondLst>
                                  <p:childTnLst>
                                    <p:animMotion origin="layout" path="M -4.44444E-6 -1.11111E-6 L 0.01164 0.02037 L -0.01163 0.02037 L -4.44444E-6 -1.11111E-6 Z " pathEditMode="relative" rAng="0" ptsTypes="FFFF">
                                      <p:cBhvr>
                                        <p:cTn id="194" dur="3000" fill="hold"/>
                                        <p:tgtEl>
                                          <p:spTgt spid="14"/>
                                        </p:tgtEl>
                                        <p:attrNameLst>
                                          <p:attrName>ppt_x</p:attrName>
                                          <p:attrName>ppt_y</p:attrName>
                                        </p:attrNameLst>
                                      </p:cBhvr>
                                      <p:rCtr x="0" y="1019"/>
                                    </p:animMotion>
                                  </p:childTnLst>
                                </p:cTn>
                              </p:par>
                              <p:par>
                                <p:cTn id="195" presetID="26" presetClass="emph" presetSubtype="0" repeatCount="indefinite" fill="hold" grpId="0" nodeType="withEffect">
                                  <p:stCondLst>
                                    <p:cond delay="900"/>
                                  </p:stCondLst>
                                  <p:childTnLst>
                                    <p:animEffect transition="out" filter="fade">
                                      <p:cBhvr>
                                        <p:cTn id="196" dur="3000" tmFilter="0, 0; .2, .5; .8, .5; 1, 0"/>
                                        <p:tgtEl>
                                          <p:spTgt spid="15"/>
                                        </p:tgtEl>
                                      </p:cBhvr>
                                    </p:animEffect>
                                    <p:animScale>
                                      <p:cBhvr>
                                        <p:cTn id="197" dur="1500" autoRev="1" fill="hold"/>
                                        <p:tgtEl>
                                          <p:spTgt spid="15"/>
                                        </p:tgtEl>
                                      </p:cBhvr>
                                      <p:by x="105000" y="105000"/>
                                    </p:animScale>
                                  </p:childTnLst>
                                </p:cTn>
                              </p:par>
                              <p:par>
                                <p:cTn id="198" presetID="13" presetClass="path" presetSubtype="0" repeatCount="indefinite" accel="50000" decel="50000" fill="hold" grpId="1" nodeType="withEffect">
                                  <p:stCondLst>
                                    <p:cond delay="900"/>
                                  </p:stCondLst>
                                  <p:childTnLst>
                                    <p:animMotion origin="layout" path="M -1.38889E-6 -2.96296E-6 L 0.01163 0.02037 L -0.01163 0.02037 L -1.38889E-6 -2.96296E-6 Z " pathEditMode="relative" rAng="0" ptsTypes="FFFF">
                                      <p:cBhvr>
                                        <p:cTn id="199" dur="3000" fill="hold"/>
                                        <p:tgtEl>
                                          <p:spTgt spid="15"/>
                                        </p:tgtEl>
                                        <p:attrNameLst>
                                          <p:attrName>ppt_x</p:attrName>
                                          <p:attrName>ppt_y</p:attrName>
                                        </p:attrNameLst>
                                      </p:cBhvr>
                                      <p:rCtr x="0" y="1019"/>
                                    </p:animMotion>
                                  </p:childTnLst>
                                </p:cTn>
                              </p:par>
                              <p:par>
                                <p:cTn id="200" presetID="26" presetClass="emph" presetSubtype="0" repeatCount="indefinite" fill="hold" grpId="0" nodeType="withEffect">
                                  <p:stCondLst>
                                    <p:cond delay="3000"/>
                                  </p:stCondLst>
                                  <p:childTnLst>
                                    <p:animEffect transition="out" filter="fade">
                                      <p:cBhvr>
                                        <p:cTn id="201" dur="3000" tmFilter="0, 0; .2, .5; .8, .5; 1, 0"/>
                                        <p:tgtEl>
                                          <p:spTgt spid="16"/>
                                        </p:tgtEl>
                                      </p:cBhvr>
                                    </p:animEffect>
                                    <p:animScale>
                                      <p:cBhvr>
                                        <p:cTn id="202" dur="1500" autoRev="1" fill="hold"/>
                                        <p:tgtEl>
                                          <p:spTgt spid="16"/>
                                        </p:tgtEl>
                                      </p:cBhvr>
                                      <p:by x="105000" y="105000"/>
                                    </p:animScale>
                                  </p:childTnLst>
                                </p:cTn>
                              </p:par>
                              <p:par>
                                <p:cTn id="203" presetID="13" presetClass="path" presetSubtype="0" repeatCount="indefinite" accel="50000" decel="50000" fill="hold" grpId="1" nodeType="withEffect">
                                  <p:stCondLst>
                                    <p:cond delay="3000"/>
                                  </p:stCondLst>
                                  <p:childTnLst>
                                    <p:animMotion origin="layout" path="M -1.66667E-6 2.09877E-6 L 0.01163 0.02037 L -0.01163 0.02037 L -1.66667E-6 2.09877E-6 Z " pathEditMode="relative" rAng="0" ptsTypes="FFFF">
                                      <p:cBhvr>
                                        <p:cTn id="204" dur="3000" fill="hold"/>
                                        <p:tgtEl>
                                          <p:spTgt spid="16"/>
                                        </p:tgtEl>
                                        <p:attrNameLst>
                                          <p:attrName>ppt_x</p:attrName>
                                          <p:attrName>ppt_y</p:attrName>
                                        </p:attrNameLst>
                                      </p:cBhvr>
                                      <p:rCtr x="0" y="1019"/>
                                    </p:animMotion>
                                  </p:childTnLst>
                                </p:cTn>
                              </p:par>
                              <p:par>
                                <p:cTn id="205" presetID="26" presetClass="emph" presetSubtype="0" repeatCount="indefinite" fill="hold" grpId="0" nodeType="withEffect">
                                  <p:stCondLst>
                                    <p:cond delay="1900"/>
                                  </p:stCondLst>
                                  <p:childTnLst>
                                    <p:animEffect transition="out" filter="fade">
                                      <p:cBhvr>
                                        <p:cTn id="206" dur="3000" tmFilter="0, 0; .2, .5; .8, .5; 1, 0"/>
                                        <p:tgtEl>
                                          <p:spTgt spid="17"/>
                                        </p:tgtEl>
                                      </p:cBhvr>
                                    </p:animEffect>
                                    <p:animScale>
                                      <p:cBhvr>
                                        <p:cTn id="207" dur="1500" autoRev="1" fill="hold"/>
                                        <p:tgtEl>
                                          <p:spTgt spid="17"/>
                                        </p:tgtEl>
                                      </p:cBhvr>
                                      <p:by x="105000" y="105000"/>
                                    </p:animScale>
                                  </p:childTnLst>
                                </p:cTn>
                              </p:par>
                              <p:par>
                                <p:cTn id="208" presetID="13" presetClass="path" presetSubtype="0" repeatCount="indefinite" accel="50000" decel="50000" fill="hold" grpId="1" nodeType="withEffect">
                                  <p:stCondLst>
                                    <p:cond delay="1900"/>
                                  </p:stCondLst>
                                  <p:childTnLst>
                                    <p:animMotion origin="layout" path="M 1.66667E-6 3.33333E-6 L 0.01163 0.02037 L -0.01163 0.02037 L 1.66667E-6 3.33333E-6 Z " pathEditMode="relative" rAng="0" ptsTypes="FFFF">
                                      <p:cBhvr>
                                        <p:cTn id="209" dur="3000" fill="hold"/>
                                        <p:tgtEl>
                                          <p:spTgt spid="17"/>
                                        </p:tgtEl>
                                        <p:attrNameLst>
                                          <p:attrName>ppt_x</p:attrName>
                                          <p:attrName>ppt_y</p:attrName>
                                        </p:attrNameLst>
                                      </p:cBhvr>
                                      <p:rCtr x="0" y="1019"/>
                                    </p:animMotion>
                                  </p:childTnLst>
                                </p:cTn>
                              </p:par>
                              <p:par>
                                <p:cTn id="210" presetID="26" presetClass="emph" presetSubtype="0" repeatCount="indefinite" fill="hold" grpId="0" nodeType="withEffect">
                                  <p:stCondLst>
                                    <p:cond delay="3700"/>
                                  </p:stCondLst>
                                  <p:childTnLst>
                                    <p:animEffect transition="out" filter="fade">
                                      <p:cBhvr>
                                        <p:cTn id="211" dur="3000" tmFilter="0, 0; .2, .5; .8, .5; 1, 0"/>
                                        <p:tgtEl>
                                          <p:spTgt spid="18"/>
                                        </p:tgtEl>
                                      </p:cBhvr>
                                    </p:animEffect>
                                    <p:animScale>
                                      <p:cBhvr>
                                        <p:cTn id="212" dur="1500" autoRev="1" fill="hold"/>
                                        <p:tgtEl>
                                          <p:spTgt spid="18"/>
                                        </p:tgtEl>
                                      </p:cBhvr>
                                      <p:by x="105000" y="105000"/>
                                    </p:animScale>
                                  </p:childTnLst>
                                </p:cTn>
                              </p:par>
                              <p:par>
                                <p:cTn id="213" presetID="13" presetClass="path" presetSubtype="0" repeatCount="indefinite" accel="50000" decel="50000" fill="hold" grpId="1" nodeType="withEffect">
                                  <p:stCondLst>
                                    <p:cond delay="3700"/>
                                  </p:stCondLst>
                                  <p:childTnLst>
                                    <p:animMotion origin="layout" path="M -2.22222E-6 -8.64198E-7 L 0.01163 0.02037 L -0.01163 0.02037 L -2.22222E-6 -8.64198E-7 Z " pathEditMode="relative" rAng="0" ptsTypes="FFFF">
                                      <p:cBhvr>
                                        <p:cTn id="214" dur="3000" fill="hold"/>
                                        <p:tgtEl>
                                          <p:spTgt spid="18"/>
                                        </p:tgtEl>
                                        <p:attrNameLst>
                                          <p:attrName>ppt_x</p:attrName>
                                          <p:attrName>ppt_y</p:attrName>
                                        </p:attrNameLst>
                                      </p:cBhvr>
                                      <p:rCtr x="0" y="1019"/>
                                    </p:animMotion>
                                  </p:childTnLst>
                                </p:cTn>
                              </p:par>
                              <p:par>
                                <p:cTn id="215" presetID="26" presetClass="emph" presetSubtype="0" repeatCount="indefinite" fill="hold" grpId="0" nodeType="withEffect">
                                  <p:stCondLst>
                                    <p:cond delay="0"/>
                                  </p:stCondLst>
                                  <p:childTnLst>
                                    <p:animEffect transition="out" filter="fade">
                                      <p:cBhvr>
                                        <p:cTn id="216" dur="3000" tmFilter="0, 0; .2, .5; .8, .5; 1, 0"/>
                                        <p:tgtEl>
                                          <p:spTgt spid="3"/>
                                        </p:tgtEl>
                                      </p:cBhvr>
                                    </p:animEffect>
                                    <p:animScale>
                                      <p:cBhvr>
                                        <p:cTn id="217" dur="1500" autoRev="1" fill="hold"/>
                                        <p:tgtEl>
                                          <p:spTgt spid="3"/>
                                        </p:tgtEl>
                                      </p:cBhvr>
                                      <p:by x="105000" y="105000"/>
                                    </p:animScale>
                                  </p:childTnLst>
                                </p:cTn>
                              </p:par>
                              <p:par>
                                <p:cTn id="218" presetID="13" presetClass="path" presetSubtype="0" repeatCount="indefinite" accel="50000" decel="50000" fill="hold" grpId="1" nodeType="withEffect">
                                  <p:stCondLst>
                                    <p:cond delay="0"/>
                                  </p:stCondLst>
                                  <p:childTnLst>
                                    <p:animMotion origin="layout" path="M 4.16667E-6 8.64198E-7 L 0.01163 0.02037 L -0.01164 0.02037 L 4.16667E-6 8.64198E-7 Z " pathEditMode="relative" rAng="0" ptsTypes="FFFF">
                                      <p:cBhvr>
                                        <p:cTn id="219" dur="3000" fill="hold"/>
                                        <p:tgtEl>
                                          <p:spTgt spid="3"/>
                                        </p:tgtEl>
                                        <p:attrNameLst>
                                          <p:attrName>ppt_x</p:attrName>
                                          <p:attrName>ppt_y</p:attrName>
                                        </p:attrNameLst>
                                      </p:cBhvr>
                                      <p:rCtr x="0" y="1019"/>
                                    </p:animMotion>
                                  </p:childTnLst>
                                </p:cTn>
                              </p:par>
                              <p:par>
                                <p:cTn id="220" presetID="26" presetClass="emph" presetSubtype="0" repeatCount="indefinite" fill="hold" grpId="0" nodeType="withEffect">
                                  <p:stCondLst>
                                    <p:cond delay="1500"/>
                                  </p:stCondLst>
                                  <p:childTnLst>
                                    <p:animEffect transition="out" filter="fade">
                                      <p:cBhvr>
                                        <p:cTn id="221" dur="3000" tmFilter="0, 0; .2, .5; .8, .5; 1, 0"/>
                                        <p:tgtEl>
                                          <p:spTgt spid="20"/>
                                        </p:tgtEl>
                                      </p:cBhvr>
                                    </p:animEffect>
                                    <p:animScale>
                                      <p:cBhvr>
                                        <p:cTn id="222" dur="1500" autoRev="1" fill="hold"/>
                                        <p:tgtEl>
                                          <p:spTgt spid="20"/>
                                        </p:tgtEl>
                                      </p:cBhvr>
                                      <p:by x="105000" y="105000"/>
                                    </p:animScale>
                                  </p:childTnLst>
                                </p:cTn>
                              </p:par>
                              <p:par>
                                <p:cTn id="223" presetID="13" presetClass="path" presetSubtype="0" repeatCount="indefinite" accel="50000" decel="50000" fill="hold" grpId="1" nodeType="withEffect">
                                  <p:stCondLst>
                                    <p:cond delay="1500"/>
                                  </p:stCondLst>
                                  <p:childTnLst>
                                    <p:animMotion origin="layout" path="M 5E-6 1.23457E-6 L 0.01164 0.02037 L -0.01164 0.02037 L 5E-6 1.23457E-6 Z " pathEditMode="relative" rAng="0" ptsTypes="FFFF">
                                      <p:cBhvr>
                                        <p:cTn id="224" dur="3000" fill="hold"/>
                                        <p:tgtEl>
                                          <p:spTgt spid="20"/>
                                        </p:tgtEl>
                                        <p:attrNameLst>
                                          <p:attrName>ppt_x</p:attrName>
                                          <p:attrName>ppt_y</p:attrName>
                                        </p:attrNameLst>
                                      </p:cBhvr>
                                      <p:rCtr x="0" y="1019"/>
                                    </p:animMotion>
                                  </p:childTnLst>
                                </p:cTn>
                              </p:par>
                              <p:par>
                                <p:cTn id="225" presetID="26" presetClass="emph" presetSubtype="0" repeatCount="indefinite" fill="hold" grpId="0" nodeType="withEffect">
                                  <p:stCondLst>
                                    <p:cond delay="3000"/>
                                  </p:stCondLst>
                                  <p:childTnLst>
                                    <p:animEffect transition="out" filter="fade">
                                      <p:cBhvr>
                                        <p:cTn id="226" dur="3000" tmFilter="0, 0; .2, .5; .8, .5; 1, 0"/>
                                        <p:tgtEl>
                                          <p:spTgt spid="21"/>
                                        </p:tgtEl>
                                      </p:cBhvr>
                                    </p:animEffect>
                                    <p:animScale>
                                      <p:cBhvr>
                                        <p:cTn id="227" dur="1500" autoRev="1" fill="hold"/>
                                        <p:tgtEl>
                                          <p:spTgt spid="21"/>
                                        </p:tgtEl>
                                      </p:cBhvr>
                                      <p:by x="105000" y="105000"/>
                                    </p:animScale>
                                  </p:childTnLst>
                                </p:cTn>
                              </p:par>
                              <p:par>
                                <p:cTn id="228" presetID="13" presetClass="path" presetSubtype="0" repeatCount="indefinite" accel="50000" decel="50000" fill="hold" grpId="1" nodeType="withEffect">
                                  <p:stCondLst>
                                    <p:cond delay="3000"/>
                                  </p:stCondLst>
                                  <p:childTnLst>
                                    <p:animMotion origin="layout" path="M -3.61111E-6 1.85185E-6 L 0.01164 0.02037 L -0.01163 0.02037 L -3.61111E-6 1.85185E-6 Z " pathEditMode="relative" rAng="0" ptsTypes="FFFF">
                                      <p:cBhvr>
                                        <p:cTn id="229" dur="3000" fill="hold"/>
                                        <p:tgtEl>
                                          <p:spTgt spid="21"/>
                                        </p:tgtEl>
                                        <p:attrNameLst>
                                          <p:attrName>ppt_x</p:attrName>
                                          <p:attrName>ppt_y</p:attrName>
                                        </p:attrNameLst>
                                      </p:cBhvr>
                                      <p:rCtr x="0" y="1019"/>
                                    </p:animMotion>
                                  </p:childTnLst>
                                </p:cTn>
                              </p:par>
                              <p:par>
                                <p:cTn id="230" presetID="26" presetClass="emph" presetSubtype="0" repeatCount="indefinite" fill="hold" grpId="0" nodeType="withEffect">
                                  <p:stCondLst>
                                    <p:cond delay="500"/>
                                  </p:stCondLst>
                                  <p:childTnLst>
                                    <p:animEffect transition="out" filter="fade">
                                      <p:cBhvr>
                                        <p:cTn id="231" dur="3000" tmFilter="0, 0; .2, .5; .8, .5; 1, 0"/>
                                        <p:tgtEl>
                                          <p:spTgt spid="22"/>
                                        </p:tgtEl>
                                      </p:cBhvr>
                                    </p:animEffect>
                                    <p:animScale>
                                      <p:cBhvr>
                                        <p:cTn id="232" dur="1500" autoRev="1" fill="hold"/>
                                        <p:tgtEl>
                                          <p:spTgt spid="22"/>
                                        </p:tgtEl>
                                      </p:cBhvr>
                                      <p:by x="105000" y="105000"/>
                                    </p:animScale>
                                  </p:childTnLst>
                                </p:cTn>
                              </p:par>
                              <p:par>
                                <p:cTn id="233" presetID="13" presetClass="path" presetSubtype="0" repeatCount="indefinite" accel="50000" decel="50000" fill="hold" grpId="1" nodeType="withEffect">
                                  <p:stCondLst>
                                    <p:cond delay="500"/>
                                  </p:stCondLst>
                                  <p:childTnLst>
                                    <p:animMotion origin="layout" path="M 1.94444E-6 -4.5679E-6 L 0.01163 0.02037 L -0.01163 0.02037 L 1.94444E-6 -4.5679E-6 Z " pathEditMode="relative" rAng="0" ptsTypes="FFFF">
                                      <p:cBhvr>
                                        <p:cTn id="234" dur="3000" fill="hold"/>
                                        <p:tgtEl>
                                          <p:spTgt spid="22"/>
                                        </p:tgtEl>
                                        <p:attrNameLst>
                                          <p:attrName>ppt_x</p:attrName>
                                          <p:attrName>ppt_y</p:attrName>
                                        </p:attrNameLst>
                                      </p:cBhvr>
                                      <p:rCtr x="0" y="1019"/>
                                    </p:animMotion>
                                  </p:childTnLst>
                                </p:cTn>
                              </p:par>
                              <p:par>
                                <p:cTn id="235" presetID="26" presetClass="emph" presetSubtype="0" repeatCount="indefinite" fill="hold" grpId="0" nodeType="withEffect">
                                  <p:stCondLst>
                                    <p:cond delay="1200"/>
                                  </p:stCondLst>
                                  <p:childTnLst>
                                    <p:animEffect transition="out" filter="fade">
                                      <p:cBhvr>
                                        <p:cTn id="236" dur="3000" tmFilter="0, 0; .2, .5; .8, .5; 1, 0"/>
                                        <p:tgtEl>
                                          <p:spTgt spid="23"/>
                                        </p:tgtEl>
                                      </p:cBhvr>
                                    </p:animEffect>
                                    <p:animScale>
                                      <p:cBhvr>
                                        <p:cTn id="237" dur="1500" autoRev="1" fill="hold"/>
                                        <p:tgtEl>
                                          <p:spTgt spid="23"/>
                                        </p:tgtEl>
                                      </p:cBhvr>
                                      <p:by x="105000" y="105000"/>
                                    </p:animScale>
                                  </p:childTnLst>
                                </p:cTn>
                              </p:par>
                              <p:par>
                                <p:cTn id="238" presetID="13" presetClass="path" presetSubtype="0" repeatCount="indefinite" accel="50000" decel="50000" fill="hold" grpId="1" nodeType="withEffect">
                                  <p:stCondLst>
                                    <p:cond delay="1200"/>
                                  </p:stCondLst>
                                  <p:childTnLst>
                                    <p:animMotion origin="layout" path="M -2.22222E-6 4.5679E-6 L 0.01163 0.02037 L -0.01163 0.02037 L -2.22222E-6 4.5679E-6 Z " pathEditMode="relative" rAng="0" ptsTypes="FFFF">
                                      <p:cBhvr>
                                        <p:cTn id="239" dur="3000" fill="hold"/>
                                        <p:tgtEl>
                                          <p:spTgt spid="23"/>
                                        </p:tgtEl>
                                        <p:attrNameLst>
                                          <p:attrName>ppt_x</p:attrName>
                                          <p:attrName>ppt_y</p:attrName>
                                        </p:attrNameLst>
                                      </p:cBhvr>
                                      <p:rCtr x="0" y="1019"/>
                                    </p:animMotion>
                                  </p:childTnLst>
                                </p:cTn>
                              </p:par>
                              <p:par>
                                <p:cTn id="240" presetID="26" presetClass="emph" presetSubtype="0" repeatCount="indefinite" fill="hold" grpId="0" nodeType="withEffect">
                                  <p:stCondLst>
                                    <p:cond delay="2900"/>
                                  </p:stCondLst>
                                  <p:childTnLst>
                                    <p:animEffect transition="out" filter="fade">
                                      <p:cBhvr>
                                        <p:cTn id="241" dur="3000" tmFilter="0, 0; .2, .5; .8, .5; 1, 0"/>
                                        <p:tgtEl>
                                          <p:spTgt spid="24"/>
                                        </p:tgtEl>
                                      </p:cBhvr>
                                    </p:animEffect>
                                    <p:animScale>
                                      <p:cBhvr>
                                        <p:cTn id="242" dur="1500" autoRev="1" fill="hold"/>
                                        <p:tgtEl>
                                          <p:spTgt spid="24"/>
                                        </p:tgtEl>
                                      </p:cBhvr>
                                      <p:by x="105000" y="105000"/>
                                    </p:animScale>
                                  </p:childTnLst>
                                </p:cTn>
                              </p:par>
                              <p:par>
                                <p:cTn id="243" presetID="13" presetClass="path" presetSubtype="0" repeatCount="indefinite" accel="50000" decel="50000" fill="hold" grpId="1" nodeType="withEffect">
                                  <p:stCondLst>
                                    <p:cond delay="2900"/>
                                  </p:stCondLst>
                                  <p:childTnLst>
                                    <p:animMotion origin="layout" path="M 2.77778E-6 -3.45679E-6 L 0.01163 0.02037 L -0.01163 0.02037 L 2.77778E-6 -3.45679E-6 Z " pathEditMode="relative" rAng="0" ptsTypes="FFFF">
                                      <p:cBhvr>
                                        <p:cTn id="244" dur="3000" fill="hold"/>
                                        <p:tgtEl>
                                          <p:spTgt spid="24"/>
                                        </p:tgtEl>
                                        <p:attrNameLst>
                                          <p:attrName>ppt_x</p:attrName>
                                          <p:attrName>ppt_y</p:attrName>
                                        </p:attrNameLst>
                                      </p:cBhvr>
                                      <p:rCtr x="0" y="1019"/>
                                    </p:animMotion>
                                  </p:childTnLst>
                                </p:cTn>
                              </p:par>
                              <p:par>
                                <p:cTn id="245" presetID="26" presetClass="emph" presetSubtype="0" repeatCount="indefinite" fill="hold" grpId="0" nodeType="withEffect">
                                  <p:stCondLst>
                                    <p:cond delay="1700"/>
                                  </p:stCondLst>
                                  <p:childTnLst>
                                    <p:animEffect transition="out" filter="fade">
                                      <p:cBhvr>
                                        <p:cTn id="246" dur="3000" tmFilter="0, 0; .2, .5; .8, .5; 1, 0"/>
                                        <p:tgtEl>
                                          <p:spTgt spid="25"/>
                                        </p:tgtEl>
                                      </p:cBhvr>
                                    </p:animEffect>
                                    <p:animScale>
                                      <p:cBhvr>
                                        <p:cTn id="247" dur="1500" autoRev="1" fill="hold"/>
                                        <p:tgtEl>
                                          <p:spTgt spid="25"/>
                                        </p:tgtEl>
                                      </p:cBhvr>
                                      <p:by x="105000" y="105000"/>
                                    </p:animScale>
                                  </p:childTnLst>
                                </p:cTn>
                              </p:par>
                              <p:par>
                                <p:cTn id="248" presetID="13" presetClass="path" presetSubtype="0" repeatCount="indefinite" accel="50000" decel="50000" fill="hold" grpId="1" nodeType="withEffect">
                                  <p:stCondLst>
                                    <p:cond delay="1700"/>
                                  </p:stCondLst>
                                  <p:childTnLst>
                                    <p:animMotion origin="layout" path="M -4.44444E-6 1.97531E-6 L 0.01164 0.02037 L -0.01163 0.02037 L -4.44444E-6 1.97531E-6 Z " pathEditMode="relative" rAng="0" ptsTypes="FFFF">
                                      <p:cBhvr>
                                        <p:cTn id="249" dur="3000" fill="hold"/>
                                        <p:tgtEl>
                                          <p:spTgt spid="25"/>
                                        </p:tgtEl>
                                        <p:attrNameLst>
                                          <p:attrName>ppt_x</p:attrName>
                                          <p:attrName>ppt_y</p:attrName>
                                        </p:attrNameLst>
                                      </p:cBhvr>
                                      <p:rCtr x="0" y="1019"/>
                                    </p:animMotion>
                                  </p:childTnLst>
                                </p:cTn>
                              </p:par>
                              <p:par>
                                <p:cTn id="250" presetID="26" presetClass="emph" presetSubtype="0" repeatCount="indefinite" fill="hold" grpId="0" nodeType="withEffect">
                                  <p:stCondLst>
                                    <p:cond delay="6100"/>
                                  </p:stCondLst>
                                  <p:childTnLst>
                                    <p:animEffect transition="out" filter="fade">
                                      <p:cBhvr>
                                        <p:cTn id="251" dur="3000" tmFilter="0, 0; .2, .5; .8, .5; 1, 0"/>
                                        <p:tgtEl>
                                          <p:spTgt spid="26"/>
                                        </p:tgtEl>
                                      </p:cBhvr>
                                    </p:animEffect>
                                    <p:animScale>
                                      <p:cBhvr>
                                        <p:cTn id="252" dur="1500" autoRev="1" fill="hold"/>
                                        <p:tgtEl>
                                          <p:spTgt spid="26"/>
                                        </p:tgtEl>
                                      </p:cBhvr>
                                      <p:by x="105000" y="105000"/>
                                    </p:animScale>
                                  </p:childTnLst>
                                </p:cTn>
                              </p:par>
                              <p:par>
                                <p:cTn id="253" presetID="13" presetClass="path" presetSubtype="0" repeatCount="indefinite" accel="50000" decel="50000" fill="hold" grpId="1" nodeType="withEffect">
                                  <p:stCondLst>
                                    <p:cond delay="6100"/>
                                  </p:stCondLst>
                                  <p:childTnLst>
                                    <p:animMotion origin="layout" path="M 8.33333E-7 3.33333E-6 L 0.01163 0.02037 L -0.01163 0.02037 L 8.33333E-7 3.33333E-6 Z " pathEditMode="relative" rAng="0" ptsTypes="FFFF">
                                      <p:cBhvr>
                                        <p:cTn id="254" dur="3000" fill="hold"/>
                                        <p:tgtEl>
                                          <p:spTgt spid="26"/>
                                        </p:tgtEl>
                                        <p:attrNameLst>
                                          <p:attrName>ppt_x</p:attrName>
                                          <p:attrName>ppt_y</p:attrName>
                                        </p:attrNameLst>
                                      </p:cBhvr>
                                      <p:rCtr x="0" y="1019"/>
                                    </p:animMotion>
                                  </p:childTnLst>
                                </p:cTn>
                              </p:par>
                              <p:par>
                                <p:cTn id="255" presetID="26" presetClass="emph" presetSubtype="0" repeatCount="indefinite" fill="hold" grpId="0" nodeType="withEffect">
                                  <p:stCondLst>
                                    <p:cond delay="3700"/>
                                  </p:stCondLst>
                                  <p:childTnLst>
                                    <p:animEffect transition="out" filter="fade">
                                      <p:cBhvr>
                                        <p:cTn id="256" dur="3000" tmFilter="0, 0; .2, .5; .8, .5; 1, 0"/>
                                        <p:tgtEl>
                                          <p:spTgt spid="27"/>
                                        </p:tgtEl>
                                      </p:cBhvr>
                                    </p:animEffect>
                                    <p:animScale>
                                      <p:cBhvr>
                                        <p:cTn id="257" dur="1500" autoRev="1" fill="hold"/>
                                        <p:tgtEl>
                                          <p:spTgt spid="27"/>
                                        </p:tgtEl>
                                      </p:cBhvr>
                                      <p:by x="105000" y="105000"/>
                                    </p:animScale>
                                  </p:childTnLst>
                                </p:cTn>
                              </p:par>
                              <p:par>
                                <p:cTn id="258" presetID="13" presetClass="path" presetSubtype="0" repeatCount="indefinite" accel="50000" decel="50000" fill="hold" grpId="1" nodeType="withEffect">
                                  <p:stCondLst>
                                    <p:cond delay="3700"/>
                                  </p:stCondLst>
                                  <p:childTnLst>
                                    <p:animMotion origin="layout" path="M 1.94444E-6 -4.69136E-6 L 0.01163 0.02038 L -0.01163 0.02038 L 1.94444E-6 -4.69136E-6 Z " pathEditMode="relative" rAng="0" ptsTypes="FFFF">
                                      <p:cBhvr>
                                        <p:cTn id="259" dur="3000" fill="hold"/>
                                        <p:tgtEl>
                                          <p:spTgt spid="27"/>
                                        </p:tgtEl>
                                        <p:attrNameLst>
                                          <p:attrName>ppt_x</p:attrName>
                                          <p:attrName>ppt_y</p:attrName>
                                        </p:attrNameLst>
                                      </p:cBhvr>
                                      <p:rCtr x="0" y="1019"/>
                                    </p:animMotion>
                                  </p:childTnLst>
                                </p:cTn>
                              </p:par>
                              <p:par>
                                <p:cTn id="260" presetID="26" presetClass="emph" presetSubtype="0" repeatCount="indefinite" fill="hold" grpId="0" nodeType="withEffect">
                                  <p:stCondLst>
                                    <p:cond delay="2300"/>
                                  </p:stCondLst>
                                  <p:childTnLst>
                                    <p:animEffect transition="out" filter="fade">
                                      <p:cBhvr>
                                        <p:cTn id="261" dur="3000" tmFilter="0, 0; .2, .5; .8, .5; 1, 0"/>
                                        <p:tgtEl>
                                          <p:spTgt spid="28"/>
                                        </p:tgtEl>
                                      </p:cBhvr>
                                    </p:animEffect>
                                    <p:animScale>
                                      <p:cBhvr>
                                        <p:cTn id="262" dur="1500" autoRev="1" fill="hold"/>
                                        <p:tgtEl>
                                          <p:spTgt spid="28"/>
                                        </p:tgtEl>
                                      </p:cBhvr>
                                      <p:by x="105000" y="105000"/>
                                    </p:animScale>
                                  </p:childTnLst>
                                </p:cTn>
                              </p:par>
                              <p:par>
                                <p:cTn id="263" presetID="13" presetClass="path" presetSubtype="0" repeatCount="indefinite" accel="50000" decel="50000" fill="hold" grpId="1" nodeType="withEffect">
                                  <p:stCondLst>
                                    <p:cond delay="2300"/>
                                  </p:stCondLst>
                                  <p:childTnLst>
                                    <p:animMotion origin="layout" path="M 1.11111E-6 -1.97531E-6 L 0.01163 0.02037 L -0.01163 0.02037 L 1.11111E-6 -1.97531E-6 Z " pathEditMode="relative" rAng="0" ptsTypes="FFFF">
                                      <p:cBhvr>
                                        <p:cTn id="264" dur="3000" fill="hold"/>
                                        <p:tgtEl>
                                          <p:spTgt spid="28"/>
                                        </p:tgtEl>
                                        <p:attrNameLst>
                                          <p:attrName>ppt_x</p:attrName>
                                          <p:attrName>ppt_y</p:attrName>
                                        </p:attrNameLst>
                                      </p:cBhvr>
                                      <p:rCtr x="0" y="1019"/>
                                    </p:animMotion>
                                  </p:childTnLst>
                                </p:cTn>
                              </p:par>
                              <p:par>
                                <p:cTn id="265" presetID="26" presetClass="emph" presetSubtype="0" repeatCount="indefinite" fill="hold" grpId="0" nodeType="withEffect">
                                  <p:stCondLst>
                                    <p:cond delay="0"/>
                                  </p:stCondLst>
                                  <p:childTnLst>
                                    <p:animEffect transition="out" filter="fade">
                                      <p:cBhvr>
                                        <p:cTn id="266" dur="3000" tmFilter="0, 0; .2, .5; .8, .5; 1, 0"/>
                                        <p:tgtEl>
                                          <p:spTgt spid="29"/>
                                        </p:tgtEl>
                                      </p:cBhvr>
                                    </p:animEffect>
                                    <p:animScale>
                                      <p:cBhvr>
                                        <p:cTn id="267" dur="1500" autoRev="1" fill="hold"/>
                                        <p:tgtEl>
                                          <p:spTgt spid="29"/>
                                        </p:tgtEl>
                                      </p:cBhvr>
                                      <p:by x="105000" y="105000"/>
                                    </p:animScale>
                                  </p:childTnLst>
                                </p:cTn>
                              </p:par>
                              <p:par>
                                <p:cTn id="268" presetID="13" presetClass="path" presetSubtype="0" repeatCount="indefinite" accel="50000" decel="50000" fill="hold" grpId="1" nodeType="withEffect">
                                  <p:stCondLst>
                                    <p:cond delay="0"/>
                                  </p:stCondLst>
                                  <p:childTnLst>
                                    <p:animMotion origin="layout" path="M -3.61111E-6 2.09877E-6 L 0.01164 0.02037 L -0.01163 0.02037 L -3.61111E-6 2.09877E-6 Z " pathEditMode="relative" rAng="0" ptsTypes="FFFF">
                                      <p:cBhvr>
                                        <p:cTn id="269" dur="3000" fill="hold"/>
                                        <p:tgtEl>
                                          <p:spTgt spid="29"/>
                                        </p:tgtEl>
                                        <p:attrNameLst>
                                          <p:attrName>ppt_x</p:attrName>
                                          <p:attrName>ppt_y</p:attrName>
                                        </p:attrNameLst>
                                      </p:cBhvr>
                                      <p:rCtr x="0" y="1019"/>
                                    </p:animMotion>
                                  </p:childTnLst>
                                </p:cTn>
                              </p:par>
                              <p:par>
                                <p:cTn id="270" presetID="26" presetClass="emph" presetSubtype="0" repeatCount="indefinite" fill="hold" grpId="0" nodeType="withEffect">
                                  <p:stCondLst>
                                    <p:cond delay="900"/>
                                  </p:stCondLst>
                                  <p:childTnLst>
                                    <p:animEffect transition="out" filter="fade">
                                      <p:cBhvr>
                                        <p:cTn id="271" dur="3000" tmFilter="0, 0; .2, .5; .8, .5; 1, 0"/>
                                        <p:tgtEl>
                                          <p:spTgt spid="30"/>
                                        </p:tgtEl>
                                      </p:cBhvr>
                                    </p:animEffect>
                                    <p:animScale>
                                      <p:cBhvr>
                                        <p:cTn id="272" dur="1500" autoRev="1" fill="hold"/>
                                        <p:tgtEl>
                                          <p:spTgt spid="30"/>
                                        </p:tgtEl>
                                      </p:cBhvr>
                                      <p:by x="105000" y="105000"/>
                                    </p:animScale>
                                  </p:childTnLst>
                                </p:cTn>
                              </p:par>
                              <p:par>
                                <p:cTn id="273" presetID="13" presetClass="path" presetSubtype="0" repeatCount="indefinite" accel="50000" decel="50000" fill="hold" grpId="1" nodeType="withEffect">
                                  <p:stCondLst>
                                    <p:cond delay="900"/>
                                  </p:stCondLst>
                                  <p:childTnLst>
                                    <p:animMotion origin="layout" path="M 2.77778E-6 1.7284E-6 L 0.01163 0.02037 L -0.01163 0.02037 L 2.77778E-6 1.7284E-6 Z " pathEditMode="relative" rAng="0" ptsTypes="FFFF">
                                      <p:cBhvr>
                                        <p:cTn id="274" dur="3000" fill="hold"/>
                                        <p:tgtEl>
                                          <p:spTgt spid="30"/>
                                        </p:tgtEl>
                                        <p:attrNameLst>
                                          <p:attrName>ppt_x</p:attrName>
                                          <p:attrName>ppt_y</p:attrName>
                                        </p:attrNameLst>
                                      </p:cBhvr>
                                      <p:rCtr x="0" y="1019"/>
                                    </p:animMotion>
                                  </p:childTnLst>
                                </p:cTn>
                              </p:par>
                              <p:par>
                                <p:cTn id="275" presetID="26" presetClass="emph" presetSubtype="0" repeatCount="indefinite" fill="hold" grpId="0" nodeType="withEffect">
                                  <p:stCondLst>
                                    <p:cond delay="1600"/>
                                  </p:stCondLst>
                                  <p:childTnLst>
                                    <p:animEffect transition="out" filter="fade">
                                      <p:cBhvr>
                                        <p:cTn id="276" dur="3000" tmFilter="0, 0; .2, .5; .8, .5; 1, 0"/>
                                        <p:tgtEl>
                                          <p:spTgt spid="31"/>
                                        </p:tgtEl>
                                      </p:cBhvr>
                                    </p:animEffect>
                                    <p:animScale>
                                      <p:cBhvr>
                                        <p:cTn id="277" dur="1500" autoRev="1" fill="hold"/>
                                        <p:tgtEl>
                                          <p:spTgt spid="31"/>
                                        </p:tgtEl>
                                      </p:cBhvr>
                                      <p:by x="105000" y="105000"/>
                                    </p:animScale>
                                  </p:childTnLst>
                                </p:cTn>
                              </p:par>
                              <p:par>
                                <p:cTn id="278" presetID="13" presetClass="path" presetSubtype="0" repeatCount="indefinite" accel="50000" decel="50000" fill="hold" grpId="1" nodeType="withEffect">
                                  <p:stCondLst>
                                    <p:cond delay="1600"/>
                                  </p:stCondLst>
                                  <p:childTnLst>
                                    <p:animMotion origin="layout" path="M -5.55556E-7 2.09877E-6 L 0.01163 0.02037 L -0.01163 0.02037 L -5.55556E-7 2.09877E-6 Z " pathEditMode="relative" rAng="0" ptsTypes="FFFF">
                                      <p:cBhvr>
                                        <p:cTn id="279" dur="3000" fill="hold"/>
                                        <p:tgtEl>
                                          <p:spTgt spid="31"/>
                                        </p:tgtEl>
                                        <p:attrNameLst>
                                          <p:attrName>ppt_x</p:attrName>
                                          <p:attrName>ppt_y</p:attrName>
                                        </p:attrNameLst>
                                      </p:cBhvr>
                                      <p:rCtr x="0" y="1019"/>
                                    </p:animMotion>
                                  </p:childTnLst>
                                </p:cTn>
                              </p:par>
                              <p:par>
                                <p:cTn id="280" presetID="26" presetClass="emph" presetSubtype="0" repeatCount="indefinite" fill="hold" grpId="0" nodeType="withEffect">
                                  <p:stCondLst>
                                    <p:cond delay="2000"/>
                                  </p:stCondLst>
                                  <p:childTnLst>
                                    <p:animEffect transition="out" filter="fade">
                                      <p:cBhvr>
                                        <p:cTn id="281" dur="3000" tmFilter="0, 0; .2, .5; .8, .5; 1, 0"/>
                                        <p:tgtEl>
                                          <p:spTgt spid="32"/>
                                        </p:tgtEl>
                                      </p:cBhvr>
                                    </p:animEffect>
                                    <p:animScale>
                                      <p:cBhvr>
                                        <p:cTn id="282" dur="1500" autoRev="1" fill="hold"/>
                                        <p:tgtEl>
                                          <p:spTgt spid="32"/>
                                        </p:tgtEl>
                                      </p:cBhvr>
                                      <p:by x="105000" y="105000"/>
                                    </p:animScale>
                                  </p:childTnLst>
                                </p:cTn>
                              </p:par>
                              <p:par>
                                <p:cTn id="283" presetID="13" presetClass="path" presetSubtype="0" repeatCount="indefinite" accel="50000" decel="50000" fill="hold" grpId="1" nodeType="withEffect">
                                  <p:stCondLst>
                                    <p:cond delay="2000"/>
                                  </p:stCondLst>
                                  <p:childTnLst>
                                    <p:animMotion origin="layout" path="M 2.22222E-6 2.34568E-6 L 0.01163 0.02037 L -0.01163 0.02037 L 2.22222E-6 2.34568E-6 Z " pathEditMode="relative" rAng="0" ptsTypes="FFFF">
                                      <p:cBhvr>
                                        <p:cTn id="284" dur="3000" fill="hold"/>
                                        <p:tgtEl>
                                          <p:spTgt spid="32"/>
                                        </p:tgtEl>
                                        <p:attrNameLst>
                                          <p:attrName>ppt_x</p:attrName>
                                          <p:attrName>ppt_y</p:attrName>
                                        </p:attrNameLst>
                                      </p:cBhvr>
                                      <p:rCtr x="0" y="1019"/>
                                    </p:animMotion>
                                  </p:childTnLst>
                                </p:cTn>
                              </p:par>
                              <p:par>
                                <p:cTn id="285" presetID="10" presetClass="entr" presetSubtype="0" fill="hold" grpId="0" nodeType="withEffect">
                                  <p:stCondLst>
                                    <p:cond delay="2000"/>
                                  </p:stCondLst>
                                  <p:iterate type="lt">
                                    <p:tmPct val="12000"/>
                                  </p:iterate>
                                  <p:childTnLst>
                                    <p:set>
                                      <p:cBhvr>
                                        <p:cTn id="286" dur="1" fill="hold">
                                          <p:stCondLst>
                                            <p:cond delay="0"/>
                                          </p:stCondLst>
                                        </p:cTn>
                                        <p:tgtEl>
                                          <p:spTgt spid="19"/>
                                        </p:tgtEl>
                                        <p:attrNameLst>
                                          <p:attrName>style.visibility</p:attrName>
                                        </p:attrNameLst>
                                      </p:cBhvr>
                                      <p:to>
                                        <p:strVal val="visible"/>
                                      </p:to>
                                    </p:set>
                                    <p:animEffect transition="in" filter="fade">
                                      <p:cBhvr>
                                        <p:cTn id="287" dur="750"/>
                                        <p:tgtEl>
                                          <p:spTgt spid="19"/>
                                        </p:tgtEl>
                                      </p:cBhvr>
                                    </p:animEffect>
                                  </p:childTnLst>
                                </p:cTn>
                              </p:par>
                              <p:par>
                                <p:cTn id="288" presetID="10" presetClass="entr" presetSubtype="0" fill="hold" nodeType="withEffect">
                                  <p:stCondLst>
                                    <p:cond delay="9400"/>
                                  </p:stCondLst>
                                  <p:childTnLst>
                                    <p:set>
                                      <p:cBhvr>
                                        <p:cTn id="289" dur="1" fill="hold">
                                          <p:stCondLst>
                                            <p:cond delay="0"/>
                                          </p:stCondLst>
                                        </p:cTn>
                                        <p:tgtEl>
                                          <p:spTgt spid="33"/>
                                        </p:tgtEl>
                                        <p:attrNameLst>
                                          <p:attrName>style.visibility</p:attrName>
                                        </p:attrNameLst>
                                      </p:cBhvr>
                                      <p:to>
                                        <p:strVal val="visible"/>
                                      </p:to>
                                    </p:set>
                                    <p:animEffect transition="in" filter="fade">
                                      <p:cBhvr>
                                        <p:cTn id="290" dur="1500"/>
                                        <p:tgtEl>
                                          <p:spTgt spid="33"/>
                                        </p:tgtEl>
                                      </p:cBhvr>
                                    </p:animEffect>
                                  </p:childTnLst>
                                </p:cTn>
                              </p:par>
                              <p:par>
                                <p:cTn id="291" presetID="53" presetClass="exit" presetSubtype="32" fill="hold" nodeType="withEffect">
                                  <p:stCondLst>
                                    <p:cond delay="13700"/>
                                  </p:stCondLst>
                                  <p:childTnLst>
                                    <p:anim calcmode="lin" valueType="num">
                                      <p:cBhvr>
                                        <p:cTn id="292" dur="1000"/>
                                        <p:tgtEl>
                                          <p:spTgt spid="33"/>
                                        </p:tgtEl>
                                        <p:attrNameLst>
                                          <p:attrName>ppt_w</p:attrName>
                                        </p:attrNameLst>
                                      </p:cBhvr>
                                      <p:tavLst>
                                        <p:tav tm="0">
                                          <p:val>
                                            <p:strVal val="ppt_w"/>
                                          </p:val>
                                        </p:tav>
                                        <p:tav tm="100000">
                                          <p:val>
                                            <p:fltVal val="0"/>
                                          </p:val>
                                        </p:tav>
                                      </p:tavLst>
                                    </p:anim>
                                    <p:anim calcmode="lin" valueType="num">
                                      <p:cBhvr>
                                        <p:cTn id="293" dur="1000"/>
                                        <p:tgtEl>
                                          <p:spTgt spid="33"/>
                                        </p:tgtEl>
                                        <p:attrNameLst>
                                          <p:attrName>ppt_h</p:attrName>
                                        </p:attrNameLst>
                                      </p:cBhvr>
                                      <p:tavLst>
                                        <p:tav tm="0">
                                          <p:val>
                                            <p:strVal val="ppt_h"/>
                                          </p:val>
                                        </p:tav>
                                        <p:tav tm="100000">
                                          <p:val>
                                            <p:fltVal val="0"/>
                                          </p:val>
                                        </p:tav>
                                      </p:tavLst>
                                    </p:anim>
                                    <p:animEffect transition="out" filter="fade">
                                      <p:cBhvr>
                                        <p:cTn id="294" dur="1000"/>
                                        <p:tgtEl>
                                          <p:spTgt spid="33"/>
                                        </p:tgtEl>
                                      </p:cBhvr>
                                    </p:animEffect>
                                    <p:set>
                                      <p:cBhvr>
                                        <p:cTn id="295" dur="1" fill="hold">
                                          <p:stCondLst>
                                            <p:cond delay="999"/>
                                          </p:stCondLst>
                                        </p:cTn>
                                        <p:tgtEl>
                                          <p:spTgt spid="33"/>
                                        </p:tgtEl>
                                        <p:attrNameLst>
                                          <p:attrName>style.visibility</p:attrName>
                                        </p:attrNameLst>
                                      </p:cBhvr>
                                      <p:to>
                                        <p:strVal val="hidden"/>
                                      </p:to>
                                    </p:set>
                                  </p:childTnLst>
                                </p:cTn>
                              </p:par>
                              <p:par>
                                <p:cTn id="296" presetID="10" presetClass="entr" presetSubtype="0" fill="hold" grpId="0" nodeType="withEffect">
                                  <p:stCondLst>
                                    <p:cond delay="14900"/>
                                  </p:stCondLst>
                                  <p:iterate type="lt">
                                    <p:tmPct val="5000"/>
                                  </p:iterate>
                                  <p:childTnLst>
                                    <p:set>
                                      <p:cBhvr>
                                        <p:cTn id="297" dur="1" fill="hold">
                                          <p:stCondLst>
                                            <p:cond delay="0"/>
                                          </p:stCondLst>
                                        </p:cTn>
                                        <p:tgtEl>
                                          <p:spTgt spid="34"/>
                                        </p:tgtEl>
                                        <p:attrNameLst>
                                          <p:attrName>style.visibility</p:attrName>
                                        </p:attrNameLst>
                                      </p:cBhvr>
                                      <p:to>
                                        <p:strVal val="visible"/>
                                      </p:to>
                                    </p:set>
                                    <p:animEffect transition="in" filter="fade">
                                      <p:cBhvr>
                                        <p:cTn id="298" dur="750"/>
                                        <p:tgtEl>
                                          <p:spTgt spid="34"/>
                                        </p:tgtEl>
                                      </p:cBhvr>
                                    </p:animEffect>
                                  </p:childTnLst>
                                </p:cTn>
                              </p:par>
                              <p:par>
                                <p:cTn id="299" presetID="10" presetClass="exit" presetSubtype="0" fill="hold" grpId="1" nodeType="withEffect">
                                  <p:stCondLst>
                                    <p:cond delay="17500"/>
                                  </p:stCondLst>
                                  <p:iterate type="lt">
                                    <p:tmPct val="0"/>
                                  </p:iterate>
                                  <p:childTnLst>
                                    <p:animEffect transition="out" filter="fade">
                                      <p:cBhvr>
                                        <p:cTn id="300" dur="1000"/>
                                        <p:tgtEl>
                                          <p:spTgt spid="34"/>
                                        </p:tgtEl>
                                      </p:cBhvr>
                                    </p:animEffect>
                                    <p:set>
                                      <p:cBhvr>
                                        <p:cTn id="301" dur="1" fill="hold">
                                          <p:stCondLst>
                                            <p:cond delay="999"/>
                                          </p:stCondLst>
                                        </p:cTn>
                                        <p:tgtEl>
                                          <p:spTgt spid="34"/>
                                        </p:tgtEl>
                                        <p:attrNameLst>
                                          <p:attrName>style.visibility</p:attrName>
                                        </p:attrNameLst>
                                      </p:cBhvr>
                                      <p:to>
                                        <p:strVal val="hidden"/>
                                      </p:to>
                                    </p:set>
                                  </p:childTnLst>
                                </p:cTn>
                              </p:par>
                              <p:par>
                                <p:cTn id="302" presetID="10" presetClass="entr" presetSubtype="0" fill="hold" grpId="0" nodeType="withEffect">
                                  <p:stCondLst>
                                    <p:cond delay="18800"/>
                                  </p:stCondLst>
                                  <p:iterate type="lt">
                                    <p:tmPct val="12000"/>
                                  </p:iterate>
                                  <p:childTnLst>
                                    <p:set>
                                      <p:cBhvr>
                                        <p:cTn id="303" dur="1" fill="hold">
                                          <p:stCondLst>
                                            <p:cond delay="0"/>
                                          </p:stCondLst>
                                        </p:cTn>
                                        <p:tgtEl>
                                          <p:spTgt spid="35"/>
                                        </p:tgtEl>
                                        <p:attrNameLst>
                                          <p:attrName>style.visibility</p:attrName>
                                        </p:attrNameLst>
                                      </p:cBhvr>
                                      <p:to>
                                        <p:strVal val="visible"/>
                                      </p:to>
                                    </p:set>
                                    <p:animEffect transition="in" filter="fade">
                                      <p:cBhvr>
                                        <p:cTn id="304" dur="750"/>
                                        <p:tgtEl>
                                          <p:spTgt spid="35"/>
                                        </p:tgtEl>
                                      </p:cBhvr>
                                    </p:animEffect>
                                  </p:childTnLst>
                                </p:cTn>
                              </p:par>
                              <p:par>
                                <p:cTn id="305" presetID="10" presetClass="exit" presetSubtype="0" fill="hold" grpId="1" nodeType="withEffect">
                                  <p:stCondLst>
                                    <p:cond delay="23600"/>
                                  </p:stCondLst>
                                  <p:iterate type="lt">
                                    <p:tmPct val="0"/>
                                  </p:iterate>
                                  <p:childTnLst>
                                    <p:animEffect transition="out" filter="fade">
                                      <p:cBhvr>
                                        <p:cTn id="306" dur="2400"/>
                                        <p:tgtEl>
                                          <p:spTgt spid="35"/>
                                        </p:tgtEl>
                                      </p:cBhvr>
                                    </p:animEffect>
                                    <p:set>
                                      <p:cBhvr>
                                        <p:cTn id="307" dur="1" fill="hold">
                                          <p:stCondLst>
                                            <p:cond delay="2399"/>
                                          </p:stCondLst>
                                        </p:cTn>
                                        <p:tgtEl>
                                          <p:spTgt spid="35"/>
                                        </p:tgtEl>
                                        <p:attrNameLst>
                                          <p:attrName>style.visibility</p:attrName>
                                        </p:attrNameLst>
                                      </p:cBhvr>
                                      <p:to>
                                        <p:strVal val="hidden"/>
                                      </p:to>
                                    </p:set>
                                  </p:childTnLst>
                                </p:cTn>
                              </p:par>
                              <p:par>
                                <p:cTn id="308" presetID="35" presetClass="path" presetSubtype="0" accel="50000" decel="50000" fill="hold" grpId="2" nodeType="withEffect">
                                  <p:stCondLst>
                                    <p:cond delay="22500"/>
                                  </p:stCondLst>
                                  <p:iterate type="lt">
                                    <p:tmPct val="0"/>
                                  </p:iterate>
                                  <p:childTnLst>
                                    <p:animMotion origin="layout" path="M 2.77778E-6 0 L -0.15452 0.00123 " pathEditMode="relative" rAng="0" ptsTypes="AA">
                                      <p:cBhvr>
                                        <p:cTn id="309" dur="3000" fill="hold"/>
                                        <p:tgtEl>
                                          <p:spTgt spid="35"/>
                                        </p:tgtEl>
                                        <p:attrNameLst>
                                          <p:attrName>ppt_x</p:attrName>
                                          <p:attrName>ppt_y</p:attrName>
                                        </p:attrNameLst>
                                      </p:cBhvr>
                                      <p:rCtr x="-7726" y="62"/>
                                    </p:animMotion>
                                  </p:childTnLst>
                                </p:cTn>
                              </p:par>
                              <p:par>
                                <p:cTn id="310" presetID="22" presetClass="entr" presetSubtype="8" fill="hold" grpId="0" nodeType="withEffect">
                                  <p:stCondLst>
                                    <p:cond delay="23500"/>
                                  </p:stCondLst>
                                  <p:childTnLst>
                                    <p:set>
                                      <p:cBhvr>
                                        <p:cTn id="311" dur="1" fill="hold">
                                          <p:stCondLst>
                                            <p:cond delay="0"/>
                                          </p:stCondLst>
                                        </p:cTn>
                                        <p:tgtEl>
                                          <p:spTgt spid="38"/>
                                        </p:tgtEl>
                                        <p:attrNameLst>
                                          <p:attrName>style.visibility</p:attrName>
                                        </p:attrNameLst>
                                      </p:cBhvr>
                                      <p:to>
                                        <p:strVal val="visible"/>
                                      </p:to>
                                    </p:set>
                                    <p:animEffect transition="in" filter="wipe(left)">
                                      <p:cBhvr>
                                        <p:cTn id="312" dur="2000"/>
                                        <p:tgtEl>
                                          <p:spTgt spid="38"/>
                                        </p:tgtEl>
                                      </p:cBhvr>
                                    </p:animEffect>
                                  </p:childTnLst>
                                </p:cTn>
                              </p:par>
                              <p:par>
                                <p:cTn id="313" presetID="10" presetClass="entr" presetSubtype="0" fill="hold" nodeType="withEffect">
                                  <p:stCondLst>
                                    <p:cond delay="25300"/>
                                  </p:stCondLst>
                                  <p:childTnLst>
                                    <p:set>
                                      <p:cBhvr>
                                        <p:cTn id="314" dur="1" fill="hold">
                                          <p:stCondLst>
                                            <p:cond delay="0"/>
                                          </p:stCondLst>
                                        </p:cTn>
                                        <p:tgtEl>
                                          <p:spTgt spid="1026"/>
                                        </p:tgtEl>
                                        <p:attrNameLst>
                                          <p:attrName>style.visibility</p:attrName>
                                        </p:attrNameLst>
                                      </p:cBhvr>
                                      <p:to>
                                        <p:strVal val="visible"/>
                                      </p:to>
                                    </p:set>
                                    <p:animEffect transition="in" filter="fade">
                                      <p:cBhvr>
                                        <p:cTn id="315" dur="500"/>
                                        <p:tgtEl>
                                          <p:spTgt spid="1026"/>
                                        </p:tgtEl>
                                      </p:cBhvr>
                                    </p:animEffect>
                                  </p:childTnLst>
                                </p:cTn>
                              </p:par>
                              <p:par>
                                <p:cTn id="316" presetID="10" presetClass="exit" presetSubtype="0" fill="hold" grpId="1" nodeType="withEffect">
                                  <p:stCondLst>
                                    <p:cond delay="7000"/>
                                  </p:stCondLst>
                                  <p:iterate type="lt">
                                    <p:tmPct val="0"/>
                                  </p:iterate>
                                  <p:childTnLst>
                                    <p:animEffect transition="out" filter="fade">
                                      <p:cBhvr>
                                        <p:cTn id="317" dur="1000"/>
                                        <p:tgtEl>
                                          <p:spTgt spid="19"/>
                                        </p:tgtEl>
                                      </p:cBhvr>
                                    </p:animEffect>
                                    <p:set>
                                      <p:cBhvr>
                                        <p:cTn id="318" dur="1" fill="hold">
                                          <p:stCondLst>
                                            <p:cond delay="999"/>
                                          </p:stCondLst>
                                        </p:cTn>
                                        <p:tgtEl>
                                          <p:spTgt spid="19"/>
                                        </p:tgtEl>
                                        <p:attrNameLst>
                                          <p:attrName>style.visibility</p:attrName>
                                        </p:attrNameLst>
                                      </p:cBhvr>
                                      <p:to>
                                        <p:strVal val="hidden"/>
                                      </p:to>
                                    </p:set>
                                  </p:childTnLst>
                                </p:cTn>
                              </p:par>
                              <p:par>
                                <p:cTn id="319" presetID="10" presetClass="exit" presetSubtype="0" fill="hold" grpId="3" nodeType="withEffect">
                                  <p:stCondLst>
                                    <p:cond delay="9200"/>
                                  </p:stCondLst>
                                  <p:childTnLst>
                                    <p:animEffect transition="out" filter="fade">
                                      <p:cBhvr>
                                        <p:cTn id="320" dur="3000"/>
                                        <p:tgtEl>
                                          <p:spTgt spid="2"/>
                                        </p:tgtEl>
                                      </p:cBhvr>
                                    </p:animEffect>
                                    <p:set>
                                      <p:cBhvr>
                                        <p:cTn id="321" dur="1" fill="hold">
                                          <p:stCondLst>
                                            <p:cond delay="2999"/>
                                          </p:stCondLst>
                                        </p:cTn>
                                        <p:tgtEl>
                                          <p:spTgt spid="2"/>
                                        </p:tgtEl>
                                        <p:attrNameLst>
                                          <p:attrName>style.visibility</p:attrName>
                                        </p:attrNameLst>
                                      </p:cBhvr>
                                      <p:to>
                                        <p:strVal val="hidden"/>
                                      </p:to>
                                    </p:set>
                                  </p:childTnLst>
                                </p:cTn>
                              </p:par>
                              <p:par>
                                <p:cTn id="322" presetID="10" presetClass="exit" presetSubtype="0" fill="hold" grpId="3" nodeType="withEffect">
                                  <p:stCondLst>
                                    <p:cond delay="8300"/>
                                  </p:stCondLst>
                                  <p:childTnLst>
                                    <p:animEffect transition="out" filter="fade">
                                      <p:cBhvr>
                                        <p:cTn id="323" dur="3000"/>
                                        <p:tgtEl>
                                          <p:spTgt spid="6"/>
                                        </p:tgtEl>
                                      </p:cBhvr>
                                    </p:animEffect>
                                    <p:set>
                                      <p:cBhvr>
                                        <p:cTn id="324" dur="1" fill="hold">
                                          <p:stCondLst>
                                            <p:cond delay="2999"/>
                                          </p:stCondLst>
                                        </p:cTn>
                                        <p:tgtEl>
                                          <p:spTgt spid="6"/>
                                        </p:tgtEl>
                                        <p:attrNameLst>
                                          <p:attrName>style.visibility</p:attrName>
                                        </p:attrNameLst>
                                      </p:cBhvr>
                                      <p:to>
                                        <p:strVal val="hidden"/>
                                      </p:to>
                                    </p:set>
                                  </p:childTnLst>
                                </p:cTn>
                              </p:par>
                              <p:par>
                                <p:cTn id="325" presetID="10" presetClass="exit" presetSubtype="0" fill="hold" grpId="3" nodeType="withEffect">
                                  <p:stCondLst>
                                    <p:cond delay="9000"/>
                                  </p:stCondLst>
                                  <p:childTnLst>
                                    <p:animEffect transition="out" filter="fade">
                                      <p:cBhvr>
                                        <p:cTn id="326" dur="3000"/>
                                        <p:tgtEl>
                                          <p:spTgt spid="7"/>
                                        </p:tgtEl>
                                      </p:cBhvr>
                                    </p:animEffect>
                                    <p:set>
                                      <p:cBhvr>
                                        <p:cTn id="327" dur="1" fill="hold">
                                          <p:stCondLst>
                                            <p:cond delay="2999"/>
                                          </p:stCondLst>
                                        </p:cTn>
                                        <p:tgtEl>
                                          <p:spTgt spid="7"/>
                                        </p:tgtEl>
                                        <p:attrNameLst>
                                          <p:attrName>style.visibility</p:attrName>
                                        </p:attrNameLst>
                                      </p:cBhvr>
                                      <p:to>
                                        <p:strVal val="hidden"/>
                                      </p:to>
                                    </p:set>
                                  </p:childTnLst>
                                </p:cTn>
                              </p:par>
                              <p:par>
                                <p:cTn id="328" presetID="10" presetClass="exit" presetSubtype="0" fill="hold" grpId="3" nodeType="withEffect">
                                  <p:stCondLst>
                                    <p:cond delay="10000"/>
                                  </p:stCondLst>
                                  <p:childTnLst>
                                    <p:animEffect transition="out" filter="fade">
                                      <p:cBhvr>
                                        <p:cTn id="329" dur="3000"/>
                                        <p:tgtEl>
                                          <p:spTgt spid="8"/>
                                        </p:tgtEl>
                                      </p:cBhvr>
                                    </p:animEffect>
                                    <p:set>
                                      <p:cBhvr>
                                        <p:cTn id="330" dur="1" fill="hold">
                                          <p:stCondLst>
                                            <p:cond delay="2999"/>
                                          </p:stCondLst>
                                        </p:cTn>
                                        <p:tgtEl>
                                          <p:spTgt spid="8"/>
                                        </p:tgtEl>
                                        <p:attrNameLst>
                                          <p:attrName>style.visibility</p:attrName>
                                        </p:attrNameLst>
                                      </p:cBhvr>
                                      <p:to>
                                        <p:strVal val="hidden"/>
                                      </p:to>
                                    </p:set>
                                  </p:childTnLst>
                                </p:cTn>
                              </p:par>
                              <p:par>
                                <p:cTn id="331" presetID="10" presetClass="exit" presetSubtype="0" fill="hold" grpId="3" nodeType="withEffect">
                                  <p:stCondLst>
                                    <p:cond delay="7600"/>
                                  </p:stCondLst>
                                  <p:childTnLst>
                                    <p:animEffect transition="out" filter="fade">
                                      <p:cBhvr>
                                        <p:cTn id="332" dur="3000"/>
                                        <p:tgtEl>
                                          <p:spTgt spid="9"/>
                                        </p:tgtEl>
                                      </p:cBhvr>
                                    </p:animEffect>
                                    <p:set>
                                      <p:cBhvr>
                                        <p:cTn id="333" dur="1" fill="hold">
                                          <p:stCondLst>
                                            <p:cond delay="2999"/>
                                          </p:stCondLst>
                                        </p:cTn>
                                        <p:tgtEl>
                                          <p:spTgt spid="9"/>
                                        </p:tgtEl>
                                        <p:attrNameLst>
                                          <p:attrName>style.visibility</p:attrName>
                                        </p:attrNameLst>
                                      </p:cBhvr>
                                      <p:to>
                                        <p:strVal val="hidden"/>
                                      </p:to>
                                    </p:set>
                                  </p:childTnLst>
                                </p:cTn>
                              </p:par>
                              <p:par>
                                <p:cTn id="334" presetID="10" presetClass="exit" presetSubtype="0" fill="hold" grpId="3" nodeType="withEffect">
                                  <p:stCondLst>
                                    <p:cond delay="10400"/>
                                  </p:stCondLst>
                                  <p:childTnLst>
                                    <p:animEffect transition="out" filter="fade">
                                      <p:cBhvr>
                                        <p:cTn id="335" dur="3000"/>
                                        <p:tgtEl>
                                          <p:spTgt spid="10"/>
                                        </p:tgtEl>
                                      </p:cBhvr>
                                    </p:animEffect>
                                    <p:set>
                                      <p:cBhvr>
                                        <p:cTn id="336" dur="1" fill="hold">
                                          <p:stCondLst>
                                            <p:cond delay="2999"/>
                                          </p:stCondLst>
                                        </p:cTn>
                                        <p:tgtEl>
                                          <p:spTgt spid="10"/>
                                        </p:tgtEl>
                                        <p:attrNameLst>
                                          <p:attrName>style.visibility</p:attrName>
                                        </p:attrNameLst>
                                      </p:cBhvr>
                                      <p:to>
                                        <p:strVal val="hidden"/>
                                      </p:to>
                                    </p:set>
                                  </p:childTnLst>
                                </p:cTn>
                              </p:par>
                              <p:par>
                                <p:cTn id="337" presetID="10" presetClass="exit" presetSubtype="0" fill="hold" grpId="3" nodeType="withEffect">
                                  <p:stCondLst>
                                    <p:cond delay="8700"/>
                                  </p:stCondLst>
                                  <p:childTnLst>
                                    <p:animEffect transition="out" filter="fade">
                                      <p:cBhvr>
                                        <p:cTn id="338" dur="3000"/>
                                        <p:tgtEl>
                                          <p:spTgt spid="11"/>
                                        </p:tgtEl>
                                      </p:cBhvr>
                                    </p:animEffect>
                                    <p:set>
                                      <p:cBhvr>
                                        <p:cTn id="339" dur="1" fill="hold">
                                          <p:stCondLst>
                                            <p:cond delay="2999"/>
                                          </p:stCondLst>
                                        </p:cTn>
                                        <p:tgtEl>
                                          <p:spTgt spid="11"/>
                                        </p:tgtEl>
                                        <p:attrNameLst>
                                          <p:attrName>style.visibility</p:attrName>
                                        </p:attrNameLst>
                                      </p:cBhvr>
                                      <p:to>
                                        <p:strVal val="hidden"/>
                                      </p:to>
                                    </p:set>
                                  </p:childTnLst>
                                </p:cTn>
                              </p:par>
                              <p:par>
                                <p:cTn id="340" presetID="10" presetClass="exit" presetSubtype="0" fill="hold" grpId="3" nodeType="withEffect">
                                  <p:stCondLst>
                                    <p:cond delay="10500"/>
                                  </p:stCondLst>
                                  <p:childTnLst>
                                    <p:animEffect transition="out" filter="fade">
                                      <p:cBhvr>
                                        <p:cTn id="341" dur="3000"/>
                                        <p:tgtEl>
                                          <p:spTgt spid="12"/>
                                        </p:tgtEl>
                                      </p:cBhvr>
                                    </p:animEffect>
                                    <p:set>
                                      <p:cBhvr>
                                        <p:cTn id="342" dur="1" fill="hold">
                                          <p:stCondLst>
                                            <p:cond delay="2999"/>
                                          </p:stCondLst>
                                        </p:cTn>
                                        <p:tgtEl>
                                          <p:spTgt spid="12"/>
                                        </p:tgtEl>
                                        <p:attrNameLst>
                                          <p:attrName>style.visibility</p:attrName>
                                        </p:attrNameLst>
                                      </p:cBhvr>
                                      <p:to>
                                        <p:strVal val="hidden"/>
                                      </p:to>
                                    </p:set>
                                  </p:childTnLst>
                                </p:cTn>
                              </p:par>
                              <p:par>
                                <p:cTn id="343" presetID="10" presetClass="exit" presetSubtype="0" fill="hold" grpId="3" nodeType="withEffect">
                                  <p:stCondLst>
                                    <p:cond delay="9700"/>
                                  </p:stCondLst>
                                  <p:childTnLst>
                                    <p:animEffect transition="out" filter="fade">
                                      <p:cBhvr>
                                        <p:cTn id="344" dur="3000"/>
                                        <p:tgtEl>
                                          <p:spTgt spid="13"/>
                                        </p:tgtEl>
                                      </p:cBhvr>
                                    </p:animEffect>
                                    <p:set>
                                      <p:cBhvr>
                                        <p:cTn id="345" dur="1" fill="hold">
                                          <p:stCondLst>
                                            <p:cond delay="2999"/>
                                          </p:stCondLst>
                                        </p:cTn>
                                        <p:tgtEl>
                                          <p:spTgt spid="13"/>
                                        </p:tgtEl>
                                        <p:attrNameLst>
                                          <p:attrName>style.visibility</p:attrName>
                                        </p:attrNameLst>
                                      </p:cBhvr>
                                      <p:to>
                                        <p:strVal val="hidden"/>
                                      </p:to>
                                    </p:set>
                                  </p:childTnLst>
                                </p:cTn>
                              </p:par>
                              <p:par>
                                <p:cTn id="346" presetID="10" presetClass="exit" presetSubtype="0" fill="hold" grpId="3" nodeType="withEffect">
                                  <p:stCondLst>
                                    <p:cond delay="10900"/>
                                  </p:stCondLst>
                                  <p:childTnLst>
                                    <p:animEffect transition="out" filter="fade">
                                      <p:cBhvr>
                                        <p:cTn id="347" dur="3000"/>
                                        <p:tgtEl>
                                          <p:spTgt spid="14"/>
                                        </p:tgtEl>
                                      </p:cBhvr>
                                    </p:animEffect>
                                    <p:set>
                                      <p:cBhvr>
                                        <p:cTn id="348" dur="1" fill="hold">
                                          <p:stCondLst>
                                            <p:cond delay="2999"/>
                                          </p:stCondLst>
                                        </p:cTn>
                                        <p:tgtEl>
                                          <p:spTgt spid="14"/>
                                        </p:tgtEl>
                                        <p:attrNameLst>
                                          <p:attrName>style.visibility</p:attrName>
                                        </p:attrNameLst>
                                      </p:cBhvr>
                                      <p:to>
                                        <p:strVal val="hidden"/>
                                      </p:to>
                                    </p:set>
                                  </p:childTnLst>
                                </p:cTn>
                              </p:par>
                              <p:par>
                                <p:cTn id="349" presetID="10" presetClass="exit" presetSubtype="0" fill="hold" grpId="3" nodeType="withEffect">
                                  <p:stCondLst>
                                    <p:cond delay="7700"/>
                                  </p:stCondLst>
                                  <p:childTnLst>
                                    <p:animEffect transition="out" filter="fade">
                                      <p:cBhvr>
                                        <p:cTn id="350" dur="3000"/>
                                        <p:tgtEl>
                                          <p:spTgt spid="15"/>
                                        </p:tgtEl>
                                      </p:cBhvr>
                                    </p:animEffect>
                                    <p:set>
                                      <p:cBhvr>
                                        <p:cTn id="351" dur="1" fill="hold">
                                          <p:stCondLst>
                                            <p:cond delay="2999"/>
                                          </p:stCondLst>
                                        </p:cTn>
                                        <p:tgtEl>
                                          <p:spTgt spid="15"/>
                                        </p:tgtEl>
                                        <p:attrNameLst>
                                          <p:attrName>style.visibility</p:attrName>
                                        </p:attrNameLst>
                                      </p:cBhvr>
                                      <p:to>
                                        <p:strVal val="hidden"/>
                                      </p:to>
                                    </p:set>
                                  </p:childTnLst>
                                </p:cTn>
                              </p:par>
                              <p:par>
                                <p:cTn id="352" presetID="10" presetClass="exit" presetSubtype="0" fill="hold" grpId="3" nodeType="withEffect">
                                  <p:stCondLst>
                                    <p:cond delay="10000"/>
                                  </p:stCondLst>
                                  <p:childTnLst>
                                    <p:animEffect transition="out" filter="fade">
                                      <p:cBhvr>
                                        <p:cTn id="353" dur="3000"/>
                                        <p:tgtEl>
                                          <p:spTgt spid="16"/>
                                        </p:tgtEl>
                                      </p:cBhvr>
                                    </p:animEffect>
                                    <p:set>
                                      <p:cBhvr>
                                        <p:cTn id="354" dur="1" fill="hold">
                                          <p:stCondLst>
                                            <p:cond delay="2999"/>
                                          </p:stCondLst>
                                        </p:cTn>
                                        <p:tgtEl>
                                          <p:spTgt spid="16"/>
                                        </p:tgtEl>
                                        <p:attrNameLst>
                                          <p:attrName>style.visibility</p:attrName>
                                        </p:attrNameLst>
                                      </p:cBhvr>
                                      <p:to>
                                        <p:strVal val="hidden"/>
                                      </p:to>
                                    </p:set>
                                  </p:childTnLst>
                                </p:cTn>
                              </p:par>
                              <p:par>
                                <p:cTn id="355" presetID="10" presetClass="exit" presetSubtype="0" fill="hold" grpId="3" nodeType="withEffect">
                                  <p:stCondLst>
                                    <p:cond delay="8500"/>
                                  </p:stCondLst>
                                  <p:childTnLst>
                                    <p:animEffect transition="out" filter="fade">
                                      <p:cBhvr>
                                        <p:cTn id="356" dur="3000"/>
                                        <p:tgtEl>
                                          <p:spTgt spid="17"/>
                                        </p:tgtEl>
                                      </p:cBhvr>
                                    </p:animEffect>
                                    <p:set>
                                      <p:cBhvr>
                                        <p:cTn id="357" dur="1" fill="hold">
                                          <p:stCondLst>
                                            <p:cond delay="2999"/>
                                          </p:stCondLst>
                                        </p:cTn>
                                        <p:tgtEl>
                                          <p:spTgt spid="17"/>
                                        </p:tgtEl>
                                        <p:attrNameLst>
                                          <p:attrName>style.visibility</p:attrName>
                                        </p:attrNameLst>
                                      </p:cBhvr>
                                      <p:to>
                                        <p:strVal val="hidden"/>
                                      </p:to>
                                    </p:set>
                                  </p:childTnLst>
                                </p:cTn>
                              </p:par>
                              <p:par>
                                <p:cTn id="358" presetID="10" presetClass="exit" presetSubtype="0" fill="hold" grpId="3" nodeType="withEffect">
                                  <p:stCondLst>
                                    <p:cond delay="9900"/>
                                  </p:stCondLst>
                                  <p:childTnLst>
                                    <p:animEffect transition="out" filter="fade">
                                      <p:cBhvr>
                                        <p:cTn id="359" dur="3000"/>
                                        <p:tgtEl>
                                          <p:spTgt spid="18"/>
                                        </p:tgtEl>
                                      </p:cBhvr>
                                    </p:animEffect>
                                    <p:set>
                                      <p:cBhvr>
                                        <p:cTn id="360" dur="1" fill="hold">
                                          <p:stCondLst>
                                            <p:cond delay="2999"/>
                                          </p:stCondLst>
                                        </p:cTn>
                                        <p:tgtEl>
                                          <p:spTgt spid="18"/>
                                        </p:tgtEl>
                                        <p:attrNameLst>
                                          <p:attrName>style.visibility</p:attrName>
                                        </p:attrNameLst>
                                      </p:cBhvr>
                                      <p:to>
                                        <p:strVal val="hidden"/>
                                      </p:to>
                                    </p:set>
                                  </p:childTnLst>
                                </p:cTn>
                              </p:par>
                              <p:par>
                                <p:cTn id="361" presetID="10" presetClass="exit" presetSubtype="0" fill="hold" grpId="3" nodeType="withEffect">
                                  <p:stCondLst>
                                    <p:cond delay="11000"/>
                                  </p:stCondLst>
                                  <p:childTnLst>
                                    <p:animEffect transition="out" filter="fade">
                                      <p:cBhvr>
                                        <p:cTn id="362" dur="3000"/>
                                        <p:tgtEl>
                                          <p:spTgt spid="3"/>
                                        </p:tgtEl>
                                      </p:cBhvr>
                                    </p:animEffect>
                                    <p:set>
                                      <p:cBhvr>
                                        <p:cTn id="363" dur="1" fill="hold">
                                          <p:stCondLst>
                                            <p:cond delay="2999"/>
                                          </p:stCondLst>
                                        </p:cTn>
                                        <p:tgtEl>
                                          <p:spTgt spid="3"/>
                                        </p:tgtEl>
                                        <p:attrNameLst>
                                          <p:attrName>style.visibility</p:attrName>
                                        </p:attrNameLst>
                                      </p:cBhvr>
                                      <p:to>
                                        <p:strVal val="hidden"/>
                                      </p:to>
                                    </p:set>
                                  </p:childTnLst>
                                </p:cTn>
                              </p:par>
                              <p:par>
                                <p:cTn id="364" presetID="10" presetClass="exit" presetSubtype="0" fill="hold" grpId="3" nodeType="withEffect">
                                  <p:stCondLst>
                                    <p:cond delay="10200"/>
                                  </p:stCondLst>
                                  <p:childTnLst>
                                    <p:animEffect transition="out" filter="fade">
                                      <p:cBhvr>
                                        <p:cTn id="365" dur="3000"/>
                                        <p:tgtEl>
                                          <p:spTgt spid="20"/>
                                        </p:tgtEl>
                                      </p:cBhvr>
                                    </p:animEffect>
                                    <p:set>
                                      <p:cBhvr>
                                        <p:cTn id="366" dur="1" fill="hold">
                                          <p:stCondLst>
                                            <p:cond delay="2999"/>
                                          </p:stCondLst>
                                        </p:cTn>
                                        <p:tgtEl>
                                          <p:spTgt spid="20"/>
                                        </p:tgtEl>
                                        <p:attrNameLst>
                                          <p:attrName>style.visibility</p:attrName>
                                        </p:attrNameLst>
                                      </p:cBhvr>
                                      <p:to>
                                        <p:strVal val="hidden"/>
                                      </p:to>
                                    </p:set>
                                  </p:childTnLst>
                                </p:cTn>
                              </p:par>
                              <p:par>
                                <p:cTn id="367" presetID="10" presetClass="exit" presetSubtype="0" fill="hold" grpId="3" nodeType="withEffect">
                                  <p:stCondLst>
                                    <p:cond delay="8900"/>
                                  </p:stCondLst>
                                  <p:childTnLst>
                                    <p:animEffect transition="out" filter="fade">
                                      <p:cBhvr>
                                        <p:cTn id="368" dur="3000"/>
                                        <p:tgtEl>
                                          <p:spTgt spid="21"/>
                                        </p:tgtEl>
                                      </p:cBhvr>
                                    </p:animEffect>
                                    <p:set>
                                      <p:cBhvr>
                                        <p:cTn id="369" dur="1" fill="hold">
                                          <p:stCondLst>
                                            <p:cond delay="2999"/>
                                          </p:stCondLst>
                                        </p:cTn>
                                        <p:tgtEl>
                                          <p:spTgt spid="21"/>
                                        </p:tgtEl>
                                        <p:attrNameLst>
                                          <p:attrName>style.visibility</p:attrName>
                                        </p:attrNameLst>
                                      </p:cBhvr>
                                      <p:to>
                                        <p:strVal val="hidden"/>
                                      </p:to>
                                    </p:set>
                                  </p:childTnLst>
                                </p:cTn>
                              </p:par>
                              <p:par>
                                <p:cTn id="370" presetID="10" presetClass="exit" presetSubtype="0" fill="hold" grpId="3" nodeType="withEffect">
                                  <p:stCondLst>
                                    <p:cond delay="9500"/>
                                  </p:stCondLst>
                                  <p:childTnLst>
                                    <p:animEffect transition="out" filter="fade">
                                      <p:cBhvr>
                                        <p:cTn id="371" dur="3000"/>
                                        <p:tgtEl>
                                          <p:spTgt spid="22"/>
                                        </p:tgtEl>
                                      </p:cBhvr>
                                    </p:animEffect>
                                    <p:set>
                                      <p:cBhvr>
                                        <p:cTn id="372" dur="1" fill="hold">
                                          <p:stCondLst>
                                            <p:cond delay="2999"/>
                                          </p:stCondLst>
                                        </p:cTn>
                                        <p:tgtEl>
                                          <p:spTgt spid="22"/>
                                        </p:tgtEl>
                                        <p:attrNameLst>
                                          <p:attrName>style.visibility</p:attrName>
                                        </p:attrNameLst>
                                      </p:cBhvr>
                                      <p:to>
                                        <p:strVal val="hidden"/>
                                      </p:to>
                                    </p:set>
                                  </p:childTnLst>
                                </p:cTn>
                              </p:par>
                              <p:par>
                                <p:cTn id="373" presetID="10" presetClass="exit" presetSubtype="0" fill="hold" grpId="3" nodeType="withEffect">
                                  <p:stCondLst>
                                    <p:cond delay="10500"/>
                                  </p:stCondLst>
                                  <p:childTnLst>
                                    <p:animEffect transition="out" filter="fade">
                                      <p:cBhvr>
                                        <p:cTn id="374" dur="3000"/>
                                        <p:tgtEl>
                                          <p:spTgt spid="23"/>
                                        </p:tgtEl>
                                      </p:cBhvr>
                                    </p:animEffect>
                                    <p:set>
                                      <p:cBhvr>
                                        <p:cTn id="375" dur="1" fill="hold">
                                          <p:stCondLst>
                                            <p:cond delay="2999"/>
                                          </p:stCondLst>
                                        </p:cTn>
                                        <p:tgtEl>
                                          <p:spTgt spid="23"/>
                                        </p:tgtEl>
                                        <p:attrNameLst>
                                          <p:attrName>style.visibility</p:attrName>
                                        </p:attrNameLst>
                                      </p:cBhvr>
                                      <p:to>
                                        <p:strVal val="hidden"/>
                                      </p:to>
                                    </p:set>
                                  </p:childTnLst>
                                </p:cTn>
                              </p:par>
                              <p:par>
                                <p:cTn id="376" presetID="10" presetClass="exit" presetSubtype="0" fill="hold" grpId="3" nodeType="withEffect">
                                  <p:stCondLst>
                                    <p:cond delay="10900"/>
                                  </p:stCondLst>
                                  <p:childTnLst>
                                    <p:animEffect transition="out" filter="fade">
                                      <p:cBhvr>
                                        <p:cTn id="377" dur="3000"/>
                                        <p:tgtEl>
                                          <p:spTgt spid="24"/>
                                        </p:tgtEl>
                                      </p:cBhvr>
                                    </p:animEffect>
                                    <p:set>
                                      <p:cBhvr>
                                        <p:cTn id="378" dur="1" fill="hold">
                                          <p:stCondLst>
                                            <p:cond delay="2999"/>
                                          </p:stCondLst>
                                        </p:cTn>
                                        <p:tgtEl>
                                          <p:spTgt spid="24"/>
                                        </p:tgtEl>
                                        <p:attrNameLst>
                                          <p:attrName>style.visibility</p:attrName>
                                        </p:attrNameLst>
                                      </p:cBhvr>
                                      <p:to>
                                        <p:strVal val="hidden"/>
                                      </p:to>
                                    </p:set>
                                  </p:childTnLst>
                                </p:cTn>
                              </p:par>
                              <p:par>
                                <p:cTn id="379" presetID="10" presetClass="exit" presetSubtype="0" fill="hold" grpId="3" nodeType="withEffect">
                                  <p:stCondLst>
                                    <p:cond delay="8800"/>
                                  </p:stCondLst>
                                  <p:childTnLst>
                                    <p:animEffect transition="out" filter="fade">
                                      <p:cBhvr>
                                        <p:cTn id="380" dur="3000"/>
                                        <p:tgtEl>
                                          <p:spTgt spid="25"/>
                                        </p:tgtEl>
                                      </p:cBhvr>
                                    </p:animEffect>
                                    <p:set>
                                      <p:cBhvr>
                                        <p:cTn id="381" dur="1" fill="hold">
                                          <p:stCondLst>
                                            <p:cond delay="2999"/>
                                          </p:stCondLst>
                                        </p:cTn>
                                        <p:tgtEl>
                                          <p:spTgt spid="25"/>
                                        </p:tgtEl>
                                        <p:attrNameLst>
                                          <p:attrName>style.visibility</p:attrName>
                                        </p:attrNameLst>
                                      </p:cBhvr>
                                      <p:to>
                                        <p:strVal val="hidden"/>
                                      </p:to>
                                    </p:set>
                                  </p:childTnLst>
                                </p:cTn>
                              </p:par>
                              <p:par>
                                <p:cTn id="382" presetID="10" presetClass="exit" presetSubtype="0" fill="hold" grpId="3" nodeType="withEffect">
                                  <p:stCondLst>
                                    <p:cond delay="9400"/>
                                  </p:stCondLst>
                                  <p:childTnLst>
                                    <p:animEffect transition="out" filter="fade">
                                      <p:cBhvr>
                                        <p:cTn id="383" dur="3000"/>
                                        <p:tgtEl>
                                          <p:spTgt spid="26"/>
                                        </p:tgtEl>
                                      </p:cBhvr>
                                    </p:animEffect>
                                    <p:set>
                                      <p:cBhvr>
                                        <p:cTn id="384" dur="1" fill="hold">
                                          <p:stCondLst>
                                            <p:cond delay="2999"/>
                                          </p:stCondLst>
                                        </p:cTn>
                                        <p:tgtEl>
                                          <p:spTgt spid="26"/>
                                        </p:tgtEl>
                                        <p:attrNameLst>
                                          <p:attrName>style.visibility</p:attrName>
                                        </p:attrNameLst>
                                      </p:cBhvr>
                                      <p:to>
                                        <p:strVal val="hidden"/>
                                      </p:to>
                                    </p:set>
                                  </p:childTnLst>
                                </p:cTn>
                              </p:par>
                              <p:par>
                                <p:cTn id="385" presetID="10" presetClass="exit" presetSubtype="0" fill="hold" grpId="3" nodeType="withEffect">
                                  <p:stCondLst>
                                    <p:cond delay="10600"/>
                                  </p:stCondLst>
                                  <p:childTnLst>
                                    <p:animEffect transition="out" filter="fade">
                                      <p:cBhvr>
                                        <p:cTn id="386" dur="3000"/>
                                        <p:tgtEl>
                                          <p:spTgt spid="27"/>
                                        </p:tgtEl>
                                      </p:cBhvr>
                                    </p:animEffect>
                                    <p:set>
                                      <p:cBhvr>
                                        <p:cTn id="387" dur="1" fill="hold">
                                          <p:stCondLst>
                                            <p:cond delay="2999"/>
                                          </p:stCondLst>
                                        </p:cTn>
                                        <p:tgtEl>
                                          <p:spTgt spid="27"/>
                                        </p:tgtEl>
                                        <p:attrNameLst>
                                          <p:attrName>style.visibility</p:attrName>
                                        </p:attrNameLst>
                                      </p:cBhvr>
                                      <p:to>
                                        <p:strVal val="hidden"/>
                                      </p:to>
                                    </p:set>
                                  </p:childTnLst>
                                </p:cTn>
                              </p:par>
                              <p:par>
                                <p:cTn id="388" presetID="10" presetClass="exit" presetSubtype="0" fill="hold" grpId="3" nodeType="withEffect">
                                  <p:stCondLst>
                                    <p:cond delay="10000"/>
                                  </p:stCondLst>
                                  <p:childTnLst>
                                    <p:animEffect transition="out" filter="fade">
                                      <p:cBhvr>
                                        <p:cTn id="389" dur="3000"/>
                                        <p:tgtEl>
                                          <p:spTgt spid="28"/>
                                        </p:tgtEl>
                                      </p:cBhvr>
                                    </p:animEffect>
                                    <p:set>
                                      <p:cBhvr>
                                        <p:cTn id="390" dur="1" fill="hold">
                                          <p:stCondLst>
                                            <p:cond delay="2999"/>
                                          </p:stCondLst>
                                        </p:cTn>
                                        <p:tgtEl>
                                          <p:spTgt spid="28"/>
                                        </p:tgtEl>
                                        <p:attrNameLst>
                                          <p:attrName>style.visibility</p:attrName>
                                        </p:attrNameLst>
                                      </p:cBhvr>
                                      <p:to>
                                        <p:strVal val="hidden"/>
                                      </p:to>
                                    </p:set>
                                  </p:childTnLst>
                                </p:cTn>
                              </p:par>
                              <p:par>
                                <p:cTn id="391" presetID="10" presetClass="exit" presetSubtype="0" fill="hold" grpId="3" nodeType="withEffect">
                                  <p:stCondLst>
                                    <p:cond delay="10800"/>
                                  </p:stCondLst>
                                  <p:childTnLst>
                                    <p:animEffect transition="out" filter="fade">
                                      <p:cBhvr>
                                        <p:cTn id="392" dur="3000"/>
                                        <p:tgtEl>
                                          <p:spTgt spid="29"/>
                                        </p:tgtEl>
                                      </p:cBhvr>
                                    </p:animEffect>
                                    <p:set>
                                      <p:cBhvr>
                                        <p:cTn id="393" dur="1" fill="hold">
                                          <p:stCondLst>
                                            <p:cond delay="2999"/>
                                          </p:stCondLst>
                                        </p:cTn>
                                        <p:tgtEl>
                                          <p:spTgt spid="29"/>
                                        </p:tgtEl>
                                        <p:attrNameLst>
                                          <p:attrName>style.visibility</p:attrName>
                                        </p:attrNameLst>
                                      </p:cBhvr>
                                      <p:to>
                                        <p:strVal val="hidden"/>
                                      </p:to>
                                    </p:set>
                                  </p:childTnLst>
                                </p:cTn>
                              </p:par>
                              <p:par>
                                <p:cTn id="394" presetID="10" presetClass="exit" presetSubtype="0" fill="hold" grpId="3" nodeType="withEffect">
                                  <p:stCondLst>
                                    <p:cond delay="9000"/>
                                  </p:stCondLst>
                                  <p:childTnLst>
                                    <p:animEffect transition="out" filter="fade">
                                      <p:cBhvr>
                                        <p:cTn id="395" dur="3000"/>
                                        <p:tgtEl>
                                          <p:spTgt spid="30"/>
                                        </p:tgtEl>
                                      </p:cBhvr>
                                    </p:animEffect>
                                    <p:set>
                                      <p:cBhvr>
                                        <p:cTn id="396" dur="1" fill="hold">
                                          <p:stCondLst>
                                            <p:cond delay="2999"/>
                                          </p:stCondLst>
                                        </p:cTn>
                                        <p:tgtEl>
                                          <p:spTgt spid="30"/>
                                        </p:tgtEl>
                                        <p:attrNameLst>
                                          <p:attrName>style.visibility</p:attrName>
                                        </p:attrNameLst>
                                      </p:cBhvr>
                                      <p:to>
                                        <p:strVal val="hidden"/>
                                      </p:to>
                                    </p:set>
                                  </p:childTnLst>
                                </p:cTn>
                              </p:par>
                              <p:par>
                                <p:cTn id="397" presetID="10" presetClass="exit" presetSubtype="0" fill="hold" grpId="3" nodeType="withEffect">
                                  <p:stCondLst>
                                    <p:cond delay="7800"/>
                                  </p:stCondLst>
                                  <p:childTnLst>
                                    <p:animEffect transition="out" filter="fade">
                                      <p:cBhvr>
                                        <p:cTn id="398" dur="3000"/>
                                        <p:tgtEl>
                                          <p:spTgt spid="31"/>
                                        </p:tgtEl>
                                      </p:cBhvr>
                                    </p:animEffect>
                                    <p:set>
                                      <p:cBhvr>
                                        <p:cTn id="399" dur="1" fill="hold">
                                          <p:stCondLst>
                                            <p:cond delay="2999"/>
                                          </p:stCondLst>
                                        </p:cTn>
                                        <p:tgtEl>
                                          <p:spTgt spid="31"/>
                                        </p:tgtEl>
                                        <p:attrNameLst>
                                          <p:attrName>style.visibility</p:attrName>
                                        </p:attrNameLst>
                                      </p:cBhvr>
                                      <p:to>
                                        <p:strVal val="hidden"/>
                                      </p:to>
                                    </p:set>
                                  </p:childTnLst>
                                </p:cTn>
                              </p:par>
                              <p:par>
                                <p:cTn id="400" presetID="10" presetClass="exit" presetSubtype="0" fill="hold" grpId="3" nodeType="withEffect">
                                  <p:stCondLst>
                                    <p:cond delay="9000"/>
                                  </p:stCondLst>
                                  <p:childTnLst>
                                    <p:animEffect transition="out" filter="fade">
                                      <p:cBhvr>
                                        <p:cTn id="401" dur="3000"/>
                                        <p:tgtEl>
                                          <p:spTgt spid="32"/>
                                        </p:tgtEl>
                                      </p:cBhvr>
                                    </p:animEffect>
                                    <p:set>
                                      <p:cBhvr>
                                        <p:cTn id="402" dur="1" fill="hold">
                                          <p:stCondLst>
                                            <p:cond delay="2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8" grpId="2" animBg="1"/>
      <p:bldP spid="8" grpId="3" animBg="1"/>
      <p:bldP spid="9" grpId="0" animBg="1"/>
      <p:bldP spid="9" grpId="1" animBg="1"/>
      <p:bldP spid="9" grpId="2" animBg="1"/>
      <p:bldP spid="9" grpId="3" animBg="1"/>
      <p:bldP spid="10" grpId="0" animBg="1"/>
      <p:bldP spid="10" grpId="1" animBg="1"/>
      <p:bldP spid="10" grpId="2" animBg="1"/>
      <p:bldP spid="10" grpId="3" animBg="1"/>
      <p:bldP spid="11" grpId="0" animBg="1"/>
      <p:bldP spid="11" grpId="1" animBg="1"/>
      <p:bldP spid="11" grpId="2" animBg="1"/>
      <p:bldP spid="11" grpId="3" animBg="1"/>
      <p:bldP spid="12" grpId="0" animBg="1"/>
      <p:bldP spid="12" grpId="1" animBg="1"/>
      <p:bldP spid="12" grpId="2" animBg="1"/>
      <p:bldP spid="12" grpId="3"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3" grpId="0" animBg="1"/>
      <p:bldP spid="3" grpId="1" animBg="1"/>
      <p:bldP spid="3" grpId="2" animBg="1"/>
      <p:bldP spid="3" grpId="3" animBg="1"/>
      <p:bldP spid="20" grpId="0" animBg="1"/>
      <p:bldP spid="20" grpId="1" animBg="1"/>
      <p:bldP spid="20" grpId="2" animBg="1"/>
      <p:bldP spid="20" grpId="3" animBg="1"/>
      <p:bldP spid="21" grpId="0" animBg="1"/>
      <p:bldP spid="21" grpId="1" animBg="1"/>
      <p:bldP spid="21" grpId="2" animBg="1"/>
      <p:bldP spid="21" grpId="3"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2" grpId="2" animBg="1"/>
      <p:bldP spid="32" grpId="3" animBg="1"/>
      <p:bldP spid="19" grpId="0"/>
      <p:bldP spid="19" grpId="1"/>
      <p:bldP spid="34" grpId="0"/>
      <p:bldP spid="34" grpId="1"/>
      <p:bldP spid="35" grpId="0"/>
      <p:bldP spid="35" grpId="1"/>
      <p:bldP spid="35" grpId="2"/>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62" y="0"/>
            <a:ext cx="9154162"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descr="C:\Users\Administrator\Desktop\01.png01"/>
          <p:cNvPicPr>
            <a:picLocks noChangeAspect="1" noChangeArrowheads="1"/>
          </p:cNvPicPr>
          <p:nvPr/>
        </p:nvPicPr>
        <p:blipFill>
          <a:blip r:embed="rId1"/>
          <a:srcRect/>
          <a:stretch>
            <a:fillRect/>
          </a:stretch>
        </p:blipFill>
        <p:spPr bwMode="auto">
          <a:xfrm>
            <a:off x="4176000" y="2316784"/>
            <a:ext cx="792163" cy="49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a:xfrm>
            <a:off x="4184433" y="231662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4334928" y="2469660"/>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4552814" y="2275201"/>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4566404" y="2616514"/>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4863585" y="250629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5133690" y="21758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3931104" y="218661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3781866" y="2556006"/>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3563888" y="233901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4760416" y="26881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4388304" y="2067694"/>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4139952" y="279621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4356000" y="2686298"/>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3967736" y="2469025"/>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840271" y="2099375"/>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139952" y="1923678"/>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3976251" y="2332640"/>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871582" y="2437059"/>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4021104" y="2649025"/>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4550767" y="2522330"/>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4227489" y="2406930"/>
            <a:ext cx="216000" cy="216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4565170" y="2267230"/>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40920" y="259629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4616157" y="211737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5438490" y="24806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5590890" y="26330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5138780" y="236661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3721378" y="237902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4535952" y="251874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a:off x="2656816" y="3032299"/>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4155489" y="29378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p:nvSpPr>
        <p:spPr>
          <a:xfrm>
            <a:off x="5369170" y="231537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p:nvSpPr>
        <p:spPr>
          <a:xfrm>
            <a:off x="5262480" y="253286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3670578" y="272229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3131840" y="2427734"/>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a:off x="3534868" y="250629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4880275" y="272229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p:nvSpPr>
        <p:spPr>
          <a:xfrm>
            <a:off x="4931706" y="231537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p:nvSpPr>
        <p:spPr>
          <a:xfrm>
            <a:off x="3383888" y="25441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椭圆 44"/>
          <p:cNvSpPr/>
          <p:nvPr/>
        </p:nvSpPr>
        <p:spPr>
          <a:xfrm>
            <a:off x="3645178" y="21248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椭圆 45"/>
          <p:cNvSpPr/>
          <p:nvPr/>
        </p:nvSpPr>
        <p:spPr>
          <a:xfrm>
            <a:off x="3884719" y="2849529"/>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椭圆 46"/>
          <p:cNvSpPr/>
          <p:nvPr/>
        </p:nvSpPr>
        <p:spPr>
          <a:xfrm>
            <a:off x="4154063" y="2711522"/>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5002395" y="227879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椭圆 48"/>
          <p:cNvSpPr/>
          <p:nvPr/>
        </p:nvSpPr>
        <p:spPr>
          <a:xfrm>
            <a:off x="4401094" y="260874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9"/>
          <p:cNvSpPr/>
          <p:nvPr/>
        </p:nvSpPr>
        <p:spPr>
          <a:xfrm>
            <a:off x="4087368" y="2124827"/>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椭圆 50"/>
          <p:cNvSpPr/>
          <p:nvPr/>
        </p:nvSpPr>
        <p:spPr>
          <a:xfrm>
            <a:off x="5408795" y="209937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51"/>
          <p:cNvSpPr/>
          <p:nvPr/>
        </p:nvSpPr>
        <p:spPr>
          <a:xfrm>
            <a:off x="3760578" y="259538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p:nvSpPr>
        <p:spPr>
          <a:xfrm>
            <a:off x="3063642" y="2380289"/>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a:off x="2474046" y="2202630"/>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p:nvSpPr>
        <p:spPr>
          <a:xfrm>
            <a:off x="4729625" y="297151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p:nvSpPr>
        <p:spPr>
          <a:xfrm>
            <a:off x="6012160" y="2711522"/>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椭圆 56"/>
          <p:cNvSpPr/>
          <p:nvPr/>
        </p:nvSpPr>
        <p:spPr>
          <a:xfrm>
            <a:off x="5302105" y="2855531"/>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7"/>
          <p:cNvSpPr/>
          <p:nvPr/>
        </p:nvSpPr>
        <p:spPr>
          <a:xfrm>
            <a:off x="6077123" y="177503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椭圆 58"/>
          <p:cNvSpPr/>
          <p:nvPr/>
        </p:nvSpPr>
        <p:spPr>
          <a:xfrm>
            <a:off x="2123728" y="260874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5310669" y="260874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a:off x="4919886" y="2798540"/>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p:cNvSpPr/>
          <p:nvPr/>
        </p:nvSpPr>
        <p:spPr>
          <a:xfrm>
            <a:off x="4435696" y="288621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椭圆 62"/>
          <p:cNvSpPr/>
          <p:nvPr/>
        </p:nvSpPr>
        <p:spPr>
          <a:xfrm>
            <a:off x="3381382" y="287874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椭圆 63"/>
          <p:cNvSpPr/>
          <p:nvPr/>
        </p:nvSpPr>
        <p:spPr>
          <a:xfrm>
            <a:off x="2867454" y="269874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椭圆 64"/>
          <p:cNvSpPr/>
          <p:nvPr/>
        </p:nvSpPr>
        <p:spPr>
          <a:xfrm>
            <a:off x="5528490" y="232940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椭圆 65"/>
          <p:cNvSpPr/>
          <p:nvPr/>
        </p:nvSpPr>
        <p:spPr>
          <a:xfrm>
            <a:off x="3797578" y="22772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椭圆 66"/>
          <p:cNvSpPr/>
          <p:nvPr/>
        </p:nvSpPr>
        <p:spPr>
          <a:xfrm>
            <a:off x="3949978" y="24296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椭圆 67"/>
          <p:cNvSpPr/>
          <p:nvPr/>
        </p:nvSpPr>
        <p:spPr>
          <a:xfrm>
            <a:off x="4102378" y="25820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椭圆 68"/>
          <p:cNvSpPr/>
          <p:nvPr/>
        </p:nvSpPr>
        <p:spPr>
          <a:xfrm>
            <a:off x="4254778" y="27344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椭圆 69"/>
          <p:cNvSpPr/>
          <p:nvPr/>
        </p:nvSpPr>
        <p:spPr>
          <a:xfrm>
            <a:off x="4407178" y="28868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4559578" y="30392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椭圆 71"/>
          <p:cNvSpPr/>
          <p:nvPr/>
        </p:nvSpPr>
        <p:spPr>
          <a:xfrm>
            <a:off x="4711978" y="31916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2"/>
          <p:cNvSpPr/>
          <p:nvPr/>
        </p:nvSpPr>
        <p:spPr>
          <a:xfrm>
            <a:off x="6194930" y="222662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p:cNvSpPr/>
          <p:nvPr/>
        </p:nvSpPr>
        <p:spPr>
          <a:xfrm>
            <a:off x="5040920" y="1986242"/>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4026314" y="190374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椭圆 75"/>
          <p:cNvSpPr/>
          <p:nvPr/>
        </p:nvSpPr>
        <p:spPr>
          <a:xfrm>
            <a:off x="4507641" y="186780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6"/>
          <p:cNvSpPr/>
          <p:nvPr/>
        </p:nvSpPr>
        <p:spPr>
          <a:xfrm>
            <a:off x="3481178" y="177503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椭圆 77"/>
          <p:cNvSpPr/>
          <p:nvPr/>
        </p:nvSpPr>
        <p:spPr>
          <a:xfrm>
            <a:off x="2519792" y="27451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椭圆 78"/>
          <p:cNvSpPr/>
          <p:nvPr/>
        </p:nvSpPr>
        <p:spPr>
          <a:xfrm>
            <a:off x="3481178" y="2239405"/>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9"/>
          <p:cNvSpPr/>
          <p:nvPr/>
        </p:nvSpPr>
        <p:spPr>
          <a:xfrm>
            <a:off x="6034243" y="244286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椭圆 80"/>
          <p:cNvSpPr/>
          <p:nvPr/>
        </p:nvSpPr>
        <p:spPr>
          <a:xfrm>
            <a:off x="5770890" y="22772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a:off x="2527047" y="28868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a:off x="3873397" y="3186591"/>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4636249" y="28351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5598778" y="2772652"/>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6374930" y="2433744"/>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3536288" y="26965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a:off x="3536288" y="3071310"/>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椭圆 88"/>
          <p:cNvSpPr/>
          <p:nvPr/>
        </p:nvSpPr>
        <p:spPr>
          <a:xfrm>
            <a:off x="3841088" y="30013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椭圆 89"/>
          <p:cNvSpPr/>
          <p:nvPr/>
        </p:nvSpPr>
        <p:spPr>
          <a:xfrm>
            <a:off x="5062830" y="3117833"/>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椭圆 90"/>
          <p:cNvSpPr/>
          <p:nvPr/>
        </p:nvSpPr>
        <p:spPr>
          <a:xfrm>
            <a:off x="4145888" y="33061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2" name="椭圆 91"/>
          <p:cNvSpPr/>
          <p:nvPr/>
        </p:nvSpPr>
        <p:spPr>
          <a:xfrm>
            <a:off x="4247952" y="3101627"/>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2973642" y="3181358"/>
            <a:ext cx="180000" cy="18000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3208408" y="2754073"/>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5606905" y="3160331"/>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2458299" y="336528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7" name="椭圆 96"/>
          <p:cNvSpPr/>
          <p:nvPr/>
        </p:nvSpPr>
        <p:spPr>
          <a:xfrm>
            <a:off x="6876256" y="2117375"/>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椭圆 97"/>
          <p:cNvSpPr/>
          <p:nvPr/>
        </p:nvSpPr>
        <p:spPr>
          <a:xfrm>
            <a:off x="4642814" y="3396158"/>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9" name="椭圆 98"/>
          <p:cNvSpPr/>
          <p:nvPr/>
        </p:nvSpPr>
        <p:spPr>
          <a:xfrm>
            <a:off x="3611949" y="3377017"/>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椭圆 99"/>
          <p:cNvSpPr/>
          <p:nvPr/>
        </p:nvSpPr>
        <p:spPr>
          <a:xfrm>
            <a:off x="3190599" y="1870461"/>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1" name="椭圆 100"/>
          <p:cNvSpPr/>
          <p:nvPr/>
        </p:nvSpPr>
        <p:spPr>
          <a:xfrm>
            <a:off x="4948150" y="1638650"/>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2968950" y="3585501"/>
            <a:ext cx="272770" cy="272770"/>
          </a:xfrm>
          <a:prstGeom prst="ellipse">
            <a:avLst/>
          </a:prstGeom>
          <a:solidFill>
            <a:schemeClr val="bg1"/>
          </a:solidFill>
          <a:ln w="127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TextBox 102"/>
          <p:cNvSpPr txBox="1"/>
          <p:nvPr/>
        </p:nvSpPr>
        <p:spPr>
          <a:xfrm>
            <a:off x="3924770" y="2462014"/>
            <a:ext cx="1377315" cy="368300"/>
          </a:xfrm>
          <a:prstGeom prst="rect">
            <a:avLst/>
          </a:prstGeom>
          <a:noFill/>
        </p:spPr>
        <p:txBody>
          <a:bodyPr wrap="none" rtlCol="0">
            <a:spAutoFit/>
          </a:bodyPr>
          <a:lstStyle/>
          <a:p>
            <a:r>
              <a:rPr lang="zh-CN" altLang="en-US" dirty="0" smtClean="0">
                <a:solidFill>
                  <a:schemeClr val="bg1"/>
                </a:solidFill>
                <a:latin typeface="微软雅黑" panose="020B0503020204020204" charset="-122"/>
                <a:ea typeface="微软雅黑" panose="020B0503020204020204" charset="-122"/>
              </a:rPr>
              <a:t>你说儿豁？</a:t>
            </a:r>
            <a:r>
              <a:rPr lang="en-US" altLang="zh-CN" dirty="0" smtClean="0">
                <a:solidFill>
                  <a:schemeClr val="bg1"/>
                </a:solidFill>
              </a:rPr>
              <a:t> </a:t>
            </a:r>
            <a:endParaRPr lang="zh-CN" altLang="en-US" dirty="0">
              <a:solidFill>
                <a:schemeClr val="bg1"/>
              </a:solidFill>
            </a:endParaRPr>
          </a:p>
        </p:txBody>
      </p:sp>
      <p:sp>
        <p:nvSpPr>
          <p:cNvPr id="104" name="椭圆 103"/>
          <p:cNvSpPr/>
          <p:nvPr/>
        </p:nvSpPr>
        <p:spPr>
          <a:xfrm>
            <a:off x="4464008" y="1635646"/>
            <a:ext cx="180000" cy="180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800"/>
                                  </p:stCondLst>
                                  <p:childTnLst>
                                    <p:animScale>
                                      <p:cBhvr>
                                        <p:cTn id="6" dur="1500" fill="hold"/>
                                        <p:tgtEl>
                                          <p:spTgt spid="4"/>
                                        </p:tgtEl>
                                      </p:cBhvr>
                                      <p:by x="800000" y="800000"/>
                                    </p:animScale>
                                  </p:childTnLst>
                                </p:cTn>
                              </p:par>
                              <p:par>
                                <p:cTn id="7" presetID="9" presetClass="exit" presetSubtype="0" fill="hold" nodeType="withEffect">
                                  <p:stCondLst>
                                    <p:cond delay="1900"/>
                                  </p:stCondLst>
                                  <p:childTnLst>
                                    <p:animEffect transition="out" filter="dissolve">
                                      <p:cBhvr>
                                        <p:cTn id="8" dur="1000"/>
                                        <p:tgtEl>
                                          <p:spTgt spid="4"/>
                                        </p:tgtEl>
                                      </p:cBhvr>
                                    </p:animEffect>
                                    <p:set>
                                      <p:cBhvr>
                                        <p:cTn id="9" dur="1" fill="hold">
                                          <p:stCondLst>
                                            <p:cond delay="999"/>
                                          </p:stCondLst>
                                        </p:cTn>
                                        <p:tgtEl>
                                          <p:spTgt spid="4"/>
                                        </p:tgtEl>
                                        <p:attrNameLst>
                                          <p:attrName>style.visibility</p:attrName>
                                        </p:attrNameLst>
                                      </p:cBhvr>
                                      <p:to>
                                        <p:strVal val="hidden"/>
                                      </p:to>
                                    </p:set>
                                  </p:childTnLst>
                                </p:cTn>
                              </p:par>
                              <p:par>
                                <p:cTn id="10" presetID="53" presetClass="entr" presetSubtype="528" fill="hold" grpId="0" nodeType="withEffect">
                                  <p:stCondLst>
                                    <p:cond delay="1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200" fill="hold"/>
                                        <p:tgtEl>
                                          <p:spTgt spid="5"/>
                                        </p:tgtEl>
                                        <p:attrNameLst>
                                          <p:attrName>ppt_w</p:attrName>
                                        </p:attrNameLst>
                                      </p:cBhvr>
                                      <p:tavLst>
                                        <p:tav tm="0">
                                          <p:val>
                                            <p:fltVal val="0"/>
                                          </p:val>
                                        </p:tav>
                                        <p:tav tm="100000">
                                          <p:val>
                                            <p:strVal val="#ppt_w"/>
                                          </p:val>
                                        </p:tav>
                                      </p:tavLst>
                                    </p:anim>
                                    <p:anim calcmode="lin" valueType="num">
                                      <p:cBhvr>
                                        <p:cTn id="13" dur="200" fill="hold"/>
                                        <p:tgtEl>
                                          <p:spTgt spid="5"/>
                                        </p:tgtEl>
                                        <p:attrNameLst>
                                          <p:attrName>ppt_h</p:attrName>
                                        </p:attrNameLst>
                                      </p:cBhvr>
                                      <p:tavLst>
                                        <p:tav tm="0">
                                          <p:val>
                                            <p:fltVal val="0"/>
                                          </p:val>
                                        </p:tav>
                                        <p:tav tm="100000">
                                          <p:val>
                                            <p:strVal val="#ppt_h"/>
                                          </p:val>
                                        </p:tav>
                                      </p:tavLst>
                                    </p:anim>
                                    <p:animEffect transition="in" filter="fade">
                                      <p:cBhvr>
                                        <p:cTn id="14" dur="200"/>
                                        <p:tgtEl>
                                          <p:spTgt spid="5"/>
                                        </p:tgtEl>
                                      </p:cBhvr>
                                    </p:animEffect>
                                    <p:anim calcmode="lin" valueType="num">
                                      <p:cBhvr>
                                        <p:cTn id="15" dur="200" fill="hold"/>
                                        <p:tgtEl>
                                          <p:spTgt spid="5"/>
                                        </p:tgtEl>
                                        <p:attrNameLst>
                                          <p:attrName>ppt_x</p:attrName>
                                        </p:attrNameLst>
                                      </p:cBhvr>
                                      <p:tavLst>
                                        <p:tav tm="0">
                                          <p:val>
                                            <p:fltVal val="0.5"/>
                                          </p:val>
                                        </p:tav>
                                        <p:tav tm="100000">
                                          <p:val>
                                            <p:strVal val="#ppt_x"/>
                                          </p:val>
                                        </p:tav>
                                      </p:tavLst>
                                    </p:anim>
                                    <p:anim calcmode="lin" valueType="num">
                                      <p:cBhvr>
                                        <p:cTn id="16" dur="200" fill="hold"/>
                                        <p:tgtEl>
                                          <p:spTgt spid="5"/>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 fill="hold"/>
                                        <p:tgtEl>
                                          <p:spTgt spid="6"/>
                                        </p:tgtEl>
                                        <p:attrNameLst>
                                          <p:attrName>ppt_w</p:attrName>
                                        </p:attrNameLst>
                                      </p:cBhvr>
                                      <p:tavLst>
                                        <p:tav tm="0">
                                          <p:val>
                                            <p:fltVal val="0"/>
                                          </p:val>
                                        </p:tav>
                                        <p:tav tm="100000">
                                          <p:val>
                                            <p:strVal val="#ppt_w"/>
                                          </p:val>
                                        </p:tav>
                                      </p:tavLst>
                                    </p:anim>
                                    <p:anim calcmode="lin" valueType="num">
                                      <p:cBhvr>
                                        <p:cTn id="20" dur="200" fill="hold"/>
                                        <p:tgtEl>
                                          <p:spTgt spid="6"/>
                                        </p:tgtEl>
                                        <p:attrNameLst>
                                          <p:attrName>ppt_h</p:attrName>
                                        </p:attrNameLst>
                                      </p:cBhvr>
                                      <p:tavLst>
                                        <p:tav tm="0">
                                          <p:val>
                                            <p:fltVal val="0"/>
                                          </p:val>
                                        </p:tav>
                                        <p:tav tm="100000">
                                          <p:val>
                                            <p:strVal val="#ppt_h"/>
                                          </p:val>
                                        </p:tav>
                                      </p:tavLst>
                                    </p:anim>
                                    <p:animEffect transition="in" filter="fade">
                                      <p:cBhvr>
                                        <p:cTn id="21" dur="200"/>
                                        <p:tgtEl>
                                          <p:spTgt spid="6"/>
                                        </p:tgtEl>
                                      </p:cBhvr>
                                    </p:animEffect>
                                    <p:anim calcmode="lin" valueType="num">
                                      <p:cBhvr>
                                        <p:cTn id="22" dur="200" fill="hold"/>
                                        <p:tgtEl>
                                          <p:spTgt spid="6"/>
                                        </p:tgtEl>
                                        <p:attrNameLst>
                                          <p:attrName>ppt_x</p:attrName>
                                        </p:attrNameLst>
                                      </p:cBhvr>
                                      <p:tavLst>
                                        <p:tav tm="0">
                                          <p:val>
                                            <p:fltVal val="0.5"/>
                                          </p:val>
                                        </p:tav>
                                        <p:tav tm="100000">
                                          <p:val>
                                            <p:strVal val="#ppt_x"/>
                                          </p:val>
                                        </p:tav>
                                      </p:tavLst>
                                    </p:anim>
                                    <p:anim calcmode="lin" valueType="num">
                                      <p:cBhvr>
                                        <p:cTn id="23" dur="200" fill="hold"/>
                                        <p:tgtEl>
                                          <p:spTgt spid="6"/>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1400"/>
                                  </p:stCondLst>
                                  <p:childTnLst>
                                    <p:set>
                                      <p:cBhvr>
                                        <p:cTn id="25" dur="1" fill="hold">
                                          <p:stCondLst>
                                            <p:cond delay="0"/>
                                          </p:stCondLst>
                                        </p:cTn>
                                        <p:tgtEl>
                                          <p:spTgt spid="7"/>
                                        </p:tgtEl>
                                        <p:attrNameLst>
                                          <p:attrName>style.visibility</p:attrName>
                                        </p:attrNameLst>
                                      </p:cBhvr>
                                      <p:to>
                                        <p:strVal val="visible"/>
                                      </p:to>
                                    </p:set>
                                    <p:anim calcmode="lin" valueType="num">
                                      <p:cBhvr>
                                        <p:cTn id="26" dur="200" fill="hold"/>
                                        <p:tgtEl>
                                          <p:spTgt spid="7"/>
                                        </p:tgtEl>
                                        <p:attrNameLst>
                                          <p:attrName>ppt_w</p:attrName>
                                        </p:attrNameLst>
                                      </p:cBhvr>
                                      <p:tavLst>
                                        <p:tav tm="0">
                                          <p:val>
                                            <p:fltVal val="0"/>
                                          </p:val>
                                        </p:tav>
                                        <p:tav tm="100000">
                                          <p:val>
                                            <p:strVal val="#ppt_w"/>
                                          </p:val>
                                        </p:tav>
                                      </p:tavLst>
                                    </p:anim>
                                    <p:anim calcmode="lin" valueType="num">
                                      <p:cBhvr>
                                        <p:cTn id="27" dur="200" fill="hold"/>
                                        <p:tgtEl>
                                          <p:spTgt spid="7"/>
                                        </p:tgtEl>
                                        <p:attrNameLst>
                                          <p:attrName>ppt_h</p:attrName>
                                        </p:attrNameLst>
                                      </p:cBhvr>
                                      <p:tavLst>
                                        <p:tav tm="0">
                                          <p:val>
                                            <p:fltVal val="0"/>
                                          </p:val>
                                        </p:tav>
                                        <p:tav tm="100000">
                                          <p:val>
                                            <p:strVal val="#ppt_h"/>
                                          </p:val>
                                        </p:tav>
                                      </p:tavLst>
                                    </p:anim>
                                    <p:animEffect transition="in" filter="fade">
                                      <p:cBhvr>
                                        <p:cTn id="28" dur="200"/>
                                        <p:tgtEl>
                                          <p:spTgt spid="7"/>
                                        </p:tgtEl>
                                      </p:cBhvr>
                                    </p:animEffect>
                                    <p:anim calcmode="lin" valueType="num">
                                      <p:cBhvr>
                                        <p:cTn id="29" dur="200" fill="hold"/>
                                        <p:tgtEl>
                                          <p:spTgt spid="7"/>
                                        </p:tgtEl>
                                        <p:attrNameLst>
                                          <p:attrName>ppt_x</p:attrName>
                                        </p:attrNameLst>
                                      </p:cBhvr>
                                      <p:tavLst>
                                        <p:tav tm="0">
                                          <p:val>
                                            <p:fltVal val="0.5"/>
                                          </p:val>
                                        </p:tav>
                                        <p:tav tm="100000">
                                          <p:val>
                                            <p:strVal val="#ppt_x"/>
                                          </p:val>
                                        </p:tav>
                                      </p:tavLst>
                                    </p:anim>
                                    <p:anim calcmode="lin" valueType="num">
                                      <p:cBhvr>
                                        <p:cTn id="30" dur="200" fill="hold"/>
                                        <p:tgtEl>
                                          <p:spTgt spid="7"/>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1100"/>
                                  </p:stCondLst>
                                  <p:childTnLst>
                                    <p:set>
                                      <p:cBhvr>
                                        <p:cTn id="32" dur="1" fill="hold">
                                          <p:stCondLst>
                                            <p:cond delay="0"/>
                                          </p:stCondLst>
                                        </p:cTn>
                                        <p:tgtEl>
                                          <p:spTgt spid="8"/>
                                        </p:tgtEl>
                                        <p:attrNameLst>
                                          <p:attrName>style.visibility</p:attrName>
                                        </p:attrNameLst>
                                      </p:cBhvr>
                                      <p:to>
                                        <p:strVal val="visible"/>
                                      </p:to>
                                    </p:set>
                                    <p:anim calcmode="lin" valueType="num">
                                      <p:cBhvr>
                                        <p:cTn id="33" dur="200" fill="hold"/>
                                        <p:tgtEl>
                                          <p:spTgt spid="8"/>
                                        </p:tgtEl>
                                        <p:attrNameLst>
                                          <p:attrName>ppt_w</p:attrName>
                                        </p:attrNameLst>
                                      </p:cBhvr>
                                      <p:tavLst>
                                        <p:tav tm="0">
                                          <p:val>
                                            <p:fltVal val="0"/>
                                          </p:val>
                                        </p:tav>
                                        <p:tav tm="100000">
                                          <p:val>
                                            <p:strVal val="#ppt_w"/>
                                          </p:val>
                                        </p:tav>
                                      </p:tavLst>
                                    </p:anim>
                                    <p:anim calcmode="lin" valueType="num">
                                      <p:cBhvr>
                                        <p:cTn id="34" dur="200" fill="hold"/>
                                        <p:tgtEl>
                                          <p:spTgt spid="8"/>
                                        </p:tgtEl>
                                        <p:attrNameLst>
                                          <p:attrName>ppt_h</p:attrName>
                                        </p:attrNameLst>
                                      </p:cBhvr>
                                      <p:tavLst>
                                        <p:tav tm="0">
                                          <p:val>
                                            <p:fltVal val="0"/>
                                          </p:val>
                                        </p:tav>
                                        <p:tav tm="100000">
                                          <p:val>
                                            <p:strVal val="#ppt_h"/>
                                          </p:val>
                                        </p:tav>
                                      </p:tavLst>
                                    </p:anim>
                                    <p:animEffect transition="in" filter="fade">
                                      <p:cBhvr>
                                        <p:cTn id="35" dur="200"/>
                                        <p:tgtEl>
                                          <p:spTgt spid="8"/>
                                        </p:tgtEl>
                                      </p:cBhvr>
                                    </p:animEffect>
                                    <p:anim calcmode="lin" valueType="num">
                                      <p:cBhvr>
                                        <p:cTn id="36" dur="200" fill="hold"/>
                                        <p:tgtEl>
                                          <p:spTgt spid="8"/>
                                        </p:tgtEl>
                                        <p:attrNameLst>
                                          <p:attrName>ppt_x</p:attrName>
                                        </p:attrNameLst>
                                      </p:cBhvr>
                                      <p:tavLst>
                                        <p:tav tm="0">
                                          <p:val>
                                            <p:fltVal val="0.5"/>
                                          </p:val>
                                        </p:tav>
                                        <p:tav tm="100000">
                                          <p:val>
                                            <p:strVal val="#ppt_x"/>
                                          </p:val>
                                        </p:tav>
                                      </p:tavLst>
                                    </p:anim>
                                    <p:anim calcmode="lin" valueType="num">
                                      <p:cBhvr>
                                        <p:cTn id="37" dur="200" fill="hold"/>
                                        <p:tgtEl>
                                          <p:spTgt spid="8"/>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1200"/>
                                  </p:stCondLst>
                                  <p:childTnLst>
                                    <p:set>
                                      <p:cBhvr>
                                        <p:cTn id="39" dur="1" fill="hold">
                                          <p:stCondLst>
                                            <p:cond delay="0"/>
                                          </p:stCondLst>
                                        </p:cTn>
                                        <p:tgtEl>
                                          <p:spTgt spid="9"/>
                                        </p:tgtEl>
                                        <p:attrNameLst>
                                          <p:attrName>style.visibility</p:attrName>
                                        </p:attrNameLst>
                                      </p:cBhvr>
                                      <p:to>
                                        <p:strVal val="visible"/>
                                      </p:to>
                                    </p:set>
                                    <p:anim calcmode="lin" valueType="num">
                                      <p:cBhvr>
                                        <p:cTn id="40" dur="200" fill="hold"/>
                                        <p:tgtEl>
                                          <p:spTgt spid="9"/>
                                        </p:tgtEl>
                                        <p:attrNameLst>
                                          <p:attrName>ppt_w</p:attrName>
                                        </p:attrNameLst>
                                      </p:cBhvr>
                                      <p:tavLst>
                                        <p:tav tm="0">
                                          <p:val>
                                            <p:fltVal val="0"/>
                                          </p:val>
                                        </p:tav>
                                        <p:tav tm="100000">
                                          <p:val>
                                            <p:strVal val="#ppt_w"/>
                                          </p:val>
                                        </p:tav>
                                      </p:tavLst>
                                    </p:anim>
                                    <p:anim calcmode="lin" valueType="num">
                                      <p:cBhvr>
                                        <p:cTn id="41" dur="200" fill="hold"/>
                                        <p:tgtEl>
                                          <p:spTgt spid="9"/>
                                        </p:tgtEl>
                                        <p:attrNameLst>
                                          <p:attrName>ppt_h</p:attrName>
                                        </p:attrNameLst>
                                      </p:cBhvr>
                                      <p:tavLst>
                                        <p:tav tm="0">
                                          <p:val>
                                            <p:fltVal val="0"/>
                                          </p:val>
                                        </p:tav>
                                        <p:tav tm="100000">
                                          <p:val>
                                            <p:strVal val="#ppt_h"/>
                                          </p:val>
                                        </p:tav>
                                      </p:tavLst>
                                    </p:anim>
                                    <p:animEffect transition="in" filter="fade">
                                      <p:cBhvr>
                                        <p:cTn id="42" dur="200"/>
                                        <p:tgtEl>
                                          <p:spTgt spid="9"/>
                                        </p:tgtEl>
                                      </p:cBhvr>
                                    </p:animEffect>
                                    <p:anim calcmode="lin" valueType="num">
                                      <p:cBhvr>
                                        <p:cTn id="43" dur="200" fill="hold"/>
                                        <p:tgtEl>
                                          <p:spTgt spid="9"/>
                                        </p:tgtEl>
                                        <p:attrNameLst>
                                          <p:attrName>ppt_x</p:attrName>
                                        </p:attrNameLst>
                                      </p:cBhvr>
                                      <p:tavLst>
                                        <p:tav tm="0">
                                          <p:val>
                                            <p:fltVal val="0.5"/>
                                          </p:val>
                                        </p:tav>
                                        <p:tav tm="100000">
                                          <p:val>
                                            <p:strVal val="#ppt_x"/>
                                          </p:val>
                                        </p:tav>
                                      </p:tavLst>
                                    </p:anim>
                                    <p:anim calcmode="lin" valueType="num">
                                      <p:cBhvr>
                                        <p:cTn id="44" dur="200" fill="hold"/>
                                        <p:tgtEl>
                                          <p:spTgt spid="9"/>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120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animEffect transition="in" filter="fade">
                                      <p:cBhvr>
                                        <p:cTn id="49" dur="200"/>
                                        <p:tgtEl>
                                          <p:spTgt spid="10"/>
                                        </p:tgtEl>
                                      </p:cBhvr>
                                    </p:animEffect>
                                    <p:anim calcmode="lin" valueType="num">
                                      <p:cBhvr>
                                        <p:cTn id="50" dur="200" fill="hold"/>
                                        <p:tgtEl>
                                          <p:spTgt spid="10"/>
                                        </p:tgtEl>
                                        <p:attrNameLst>
                                          <p:attrName>ppt_x</p:attrName>
                                        </p:attrNameLst>
                                      </p:cBhvr>
                                      <p:tavLst>
                                        <p:tav tm="0">
                                          <p:val>
                                            <p:fltVal val="0.5"/>
                                          </p:val>
                                        </p:tav>
                                        <p:tav tm="100000">
                                          <p:val>
                                            <p:strVal val="#ppt_x"/>
                                          </p:val>
                                        </p:tav>
                                      </p:tavLst>
                                    </p:anim>
                                    <p:anim calcmode="lin" valueType="num">
                                      <p:cBhvr>
                                        <p:cTn id="51" dur="200" fill="hold"/>
                                        <p:tgtEl>
                                          <p:spTgt spid="10"/>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14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200" fill="hold"/>
                                        <p:tgtEl>
                                          <p:spTgt spid="11"/>
                                        </p:tgtEl>
                                        <p:attrNameLst>
                                          <p:attrName>ppt_w</p:attrName>
                                        </p:attrNameLst>
                                      </p:cBhvr>
                                      <p:tavLst>
                                        <p:tav tm="0">
                                          <p:val>
                                            <p:fltVal val="0"/>
                                          </p:val>
                                        </p:tav>
                                        <p:tav tm="100000">
                                          <p:val>
                                            <p:strVal val="#ppt_w"/>
                                          </p:val>
                                        </p:tav>
                                      </p:tavLst>
                                    </p:anim>
                                    <p:anim calcmode="lin" valueType="num">
                                      <p:cBhvr>
                                        <p:cTn id="55" dur="200" fill="hold"/>
                                        <p:tgtEl>
                                          <p:spTgt spid="11"/>
                                        </p:tgtEl>
                                        <p:attrNameLst>
                                          <p:attrName>ppt_h</p:attrName>
                                        </p:attrNameLst>
                                      </p:cBhvr>
                                      <p:tavLst>
                                        <p:tav tm="0">
                                          <p:val>
                                            <p:fltVal val="0"/>
                                          </p:val>
                                        </p:tav>
                                        <p:tav tm="100000">
                                          <p:val>
                                            <p:strVal val="#ppt_h"/>
                                          </p:val>
                                        </p:tav>
                                      </p:tavLst>
                                    </p:anim>
                                    <p:animEffect transition="in" filter="fade">
                                      <p:cBhvr>
                                        <p:cTn id="56" dur="200"/>
                                        <p:tgtEl>
                                          <p:spTgt spid="11"/>
                                        </p:tgtEl>
                                      </p:cBhvr>
                                    </p:animEffect>
                                    <p:anim calcmode="lin" valueType="num">
                                      <p:cBhvr>
                                        <p:cTn id="57" dur="200" fill="hold"/>
                                        <p:tgtEl>
                                          <p:spTgt spid="11"/>
                                        </p:tgtEl>
                                        <p:attrNameLst>
                                          <p:attrName>ppt_x</p:attrName>
                                        </p:attrNameLst>
                                      </p:cBhvr>
                                      <p:tavLst>
                                        <p:tav tm="0">
                                          <p:val>
                                            <p:fltVal val="0.5"/>
                                          </p:val>
                                        </p:tav>
                                        <p:tav tm="100000">
                                          <p:val>
                                            <p:strVal val="#ppt_x"/>
                                          </p:val>
                                        </p:tav>
                                      </p:tavLst>
                                    </p:anim>
                                    <p:anim calcmode="lin" valueType="num">
                                      <p:cBhvr>
                                        <p:cTn id="58" dur="200" fill="hold"/>
                                        <p:tgtEl>
                                          <p:spTgt spid="11"/>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1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200" fill="hold"/>
                                        <p:tgtEl>
                                          <p:spTgt spid="12"/>
                                        </p:tgtEl>
                                        <p:attrNameLst>
                                          <p:attrName>ppt_w</p:attrName>
                                        </p:attrNameLst>
                                      </p:cBhvr>
                                      <p:tavLst>
                                        <p:tav tm="0">
                                          <p:val>
                                            <p:fltVal val="0"/>
                                          </p:val>
                                        </p:tav>
                                        <p:tav tm="100000">
                                          <p:val>
                                            <p:strVal val="#ppt_w"/>
                                          </p:val>
                                        </p:tav>
                                      </p:tavLst>
                                    </p:anim>
                                    <p:anim calcmode="lin" valueType="num">
                                      <p:cBhvr>
                                        <p:cTn id="62" dur="200" fill="hold"/>
                                        <p:tgtEl>
                                          <p:spTgt spid="12"/>
                                        </p:tgtEl>
                                        <p:attrNameLst>
                                          <p:attrName>ppt_h</p:attrName>
                                        </p:attrNameLst>
                                      </p:cBhvr>
                                      <p:tavLst>
                                        <p:tav tm="0">
                                          <p:val>
                                            <p:fltVal val="0"/>
                                          </p:val>
                                        </p:tav>
                                        <p:tav tm="100000">
                                          <p:val>
                                            <p:strVal val="#ppt_h"/>
                                          </p:val>
                                        </p:tav>
                                      </p:tavLst>
                                    </p:anim>
                                    <p:animEffect transition="in" filter="fade">
                                      <p:cBhvr>
                                        <p:cTn id="63" dur="200"/>
                                        <p:tgtEl>
                                          <p:spTgt spid="12"/>
                                        </p:tgtEl>
                                      </p:cBhvr>
                                    </p:animEffect>
                                    <p:anim calcmode="lin" valueType="num">
                                      <p:cBhvr>
                                        <p:cTn id="64" dur="200" fill="hold"/>
                                        <p:tgtEl>
                                          <p:spTgt spid="12"/>
                                        </p:tgtEl>
                                        <p:attrNameLst>
                                          <p:attrName>ppt_x</p:attrName>
                                        </p:attrNameLst>
                                      </p:cBhvr>
                                      <p:tavLst>
                                        <p:tav tm="0">
                                          <p:val>
                                            <p:fltVal val="0.5"/>
                                          </p:val>
                                        </p:tav>
                                        <p:tav tm="100000">
                                          <p:val>
                                            <p:strVal val="#ppt_x"/>
                                          </p:val>
                                        </p:tav>
                                      </p:tavLst>
                                    </p:anim>
                                    <p:anim calcmode="lin" valueType="num">
                                      <p:cBhvr>
                                        <p:cTn id="65" dur="200" fill="hold"/>
                                        <p:tgtEl>
                                          <p:spTgt spid="12"/>
                                        </p:tgtEl>
                                        <p:attrNameLst>
                                          <p:attrName>ppt_y</p:attrName>
                                        </p:attrNameLst>
                                      </p:cBhvr>
                                      <p:tavLst>
                                        <p:tav tm="0">
                                          <p:val>
                                            <p:fltVal val="0.5"/>
                                          </p:val>
                                        </p:tav>
                                        <p:tav tm="100000">
                                          <p:val>
                                            <p:strVal val="#ppt_y"/>
                                          </p:val>
                                        </p:tav>
                                      </p:tavLst>
                                    </p:anim>
                                  </p:childTnLst>
                                </p:cTn>
                              </p:par>
                              <p:par>
                                <p:cTn id="66" presetID="53" presetClass="entr" presetSubtype="528" fill="hold" grpId="0" nodeType="withEffect">
                                  <p:stCondLst>
                                    <p:cond delay="1300"/>
                                  </p:stCondLst>
                                  <p:childTnLst>
                                    <p:set>
                                      <p:cBhvr>
                                        <p:cTn id="67" dur="1" fill="hold">
                                          <p:stCondLst>
                                            <p:cond delay="0"/>
                                          </p:stCondLst>
                                        </p:cTn>
                                        <p:tgtEl>
                                          <p:spTgt spid="13"/>
                                        </p:tgtEl>
                                        <p:attrNameLst>
                                          <p:attrName>style.visibility</p:attrName>
                                        </p:attrNameLst>
                                      </p:cBhvr>
                                      <p:to>
                                        <p:strVal val="visible"/>
                                      </p:to>
                                    </p:set>
                                    <p:anim calcmode="lin" valueType="num">
                                      <p:cBhvr>
                                        <p:cTn id="68" dur="200" fill="hold"/>
                                        <p:tgtEl>
                                          <p:spTgt spid="13"/>
                                        </p:tgtEl>
                                        <p:attrNameLst>
                                          <p:attrName>ppt_w</p:attrName>
                                        </p:attrNameLst>
                                      </p:cBhvr>
                                      <p:tavLst>
                                        <p:tav tm="0">
                                          <p:val>
                                            <p:fltVal val="0"/>
                                          </p:val>
                                        </p:tav>
                                        <p:tav tm="100000">
                                          <p:val>
                                            <p:strVal val="#ppt_w"/>
                                          </p:val>
                                        </p:tav>
                                      </p:tavLst>
                                    </p:anim>
                                    <p:anim calcmode="lin" valueType="num">
                                      <p:cBhvr>
                                        <p:cTn id="69" dur="200" fill="hold"/>
                                        <p:tgtEl>
                                          <p:spTgt spid="13"/>
                                        </p:tgtEl>
                                        <p:attrNameLst>
                                          <p:attrName>ppt_h</p:attrName>
                                        </p:attrNameLst>
                                      </p:cBhvr>
                                      <p:tavLst>
                                        <p:tav tm="0">
                                          <p:val>
                                            <p:fltVal val="0"/>
                                          </p:val>
                                        </p:tav>
                                        <p:tav tm="100000">
                                          <p:val>
                                            <p:strVal val="#ppt_h"/>
                                          </p:val>
                                        </p:tav>
                                      </p:tavLst>
                                    </p:anim>
                                    <p:animEffect transition="in" filter="fade">
                                      <p:cBhvr>
                                        <p:cTn id="70" dur="200"/>
                                        <p:tgtEl>
                                          <p:spTgt spid="13"/>
                                        </p:tgtEl>
                                      </p:cBhvr>
                                    </p:animEffect>
                                    <p:anim calcmode="lin" valueType="num">
                                      <p:cBhvr>
                                        <p:cTn id="71" dur="200" fill="hold"/>
                                        <p:tgtEl>
                                          <p:spTgt spid="13"/>
                                        </p:tgtEl>
                                        <p:attrNameLst>
                                          <p:attrName>ppt_x</p:attrName>
                                        </p:attrNameLst>
                                      </p:cBhvr>
                                      <p:tavLst>
                                        <p:tav tm="0">
                                          <p:val>
                                            <p:fltVal val="0.5"/>
                                          </p:val>
                                        </p:tav>
                                        <p:tav tm="100000">
                                          <p:val>
                                            <p:strVal val="#ppt_x"/>
                                          </p:val>
                                        </p:tav>
                                      </p:tavLst>
                                    </p:anim>
                                    <p:anim calcmode="lin" valueType="num">
                                      <p:cBhvr>
                                        <p:cTn id="72" dur="200" fill="hold"/>
                                        <p:tgtEl>
                                          <p:spTgt spid="13"/>
                                        </p:tgtEl>
                                        <p:attrNameLst>
                                          <p:attrName>ppt_y</p:attrName>
                                        </p:attrNameLst>
                                      </p:cBhvr>
                                      <p:tavLst>
                                        <p:tav tm="0">
                                          <p:val>
                                            <p:fltVal val="0.5"/>
                                          </p:val>
                                        </p:tav>
                                        <p:tav tm="100000">
                                          <p:val>
                                            <p:strVal val="#ppt_y"/>
                                          </p:val>
                                        </p:tav>
                                      </p:tavLst>
                                    </p:anim>
                                  </p:childTnLst>
                                </p:cTn>
                              </p:par>
                              <p:par>
                                <p:cTn id="73" presetID="53" presetClass="entr" presetSubtype="528" fill="hold" grpId="0" nodeType="withEffect">
                                  <p:stCondLst>
                                    <p:cond delay="1300"/>
                                  </p:stCondLst>
                                  <p:childTnLst>
                                    <p:set>
                                      <p:cBhvr>
                                        <p:cTn id="74" dur="1" fill="hold">
                                          <p:stCondLst>
                                            <p:cond delay="0"/>
                                          </p:stCondLst>
                                        </p:cTn>
                                        <p:tgtEl>
                                          <p:spTgt spid="14"/>
                                        </p:tgtEl>
                                        <p:attrNameLst>
                                          <p:attrName>style.visibility</p:attrName>
                                        </p:attrNameLst>
                                      </p:cBhvr>
                                      <p:to>
                                        <p:strVal val="visible"/>
                                      </p:to>
                                    </p:set>
                                    <p:anim calcmode="lin" valueType="num">
                                      <p:cBhvr>
                                        <p:cTn id="75" dur="200" fill="hold"/>
                                        <p:tgtEl>
                                          <p:spTgt spid="14"/>
                                        </p:tgtEl>
                                        <p:attrNameLst>
                                          <p:attrName>ppt_w</p:attrName>
                                        </p:attrNameLst>
                                      </p:cBhvr>
                                      <p:tavLst>
                                        <p:tav tm="0">
                                          <p:val>
                                            <p:fltVal val="0"/>
                                          </p:val>
                                        </p:tav>
                                        <p:tav tm="100000">
                                          <p:val>
                                            <p:strVal val="#ppt_w"/>
                                          </p:val>
                                        </p:tav>
                                      </p:tavLst>
                                    </p:anim>
                                    <p:anim calcmode="lin" valueType="num">
                                      <p:cBhvr>
                                        <p:cTn id="76" dur="200" fill="hold"/>
                                        <p:tgtEl>
                                          <p:spTgt spid="14"/>
                                        </p:tgtEl>
                                        <p:attrNameLst>
                                          <p:attrName>ppt_h</p:attrName>
                                        </p:attrNameLst>
                                      </p:cBhvr>
                                      <p:tavLst>
                                        <p:tav tm="0">
                                          <p:val>
                                            <p:fltVal val="0"/>
                                          </p:val>
                                        </p:tav>
                                        <p:tav tm="100000">
                                          <p:val>
                                            <p:strVal val="#ppt_h"/>
                                          </p:val>
                                        </p:tav>
                                      </p:tavLst>
                                    </p:anim>
                                    <p:animEffect transition="in" filter="fade">
                                      <p:cBhvr>
                                        <p:cTn id="77" dur="200"/>
                                        <p:tgtEl>
                                          <p:spTgt spid="14"/>
                                        </p:tgtEl>
                                      </p:cBhvr>
                                    </p:animEffect>
                                    <p:anim calcmode="lin" valueType="num">
                                      <p:cBhvr>
                                        <p:cTn id="78" dur="200" fill="hold"/>
                                        <p:tgtEl>
                                          <p:spTgt spid="14"/>
                                        </p:tgtEl>
                                        <p:attrNameLst>
                                          <p:attrName>ppt_x</p:attrName>
                                        </p:attrNameLst>
                                      </p:cBhvr>
                                      <p:tavLst>
                                        <p:tav tm="0">
                                          <p:val>
                                            <p:fltVal val="0.5"/>
                                          </p:val>
                                        </p:tav>
                                        <p:tav tm="100000">
                                          <p:val>
                                            <p:strVal val="#ppt_x"/>
                                          </p:val>
                                        </p:tav>
                                      </p:tavLst>
                                    </p:anim>
                                    <p:anim calcmode="lin" valueType="num">
                                      <p:cBhvr>
                                        <p:cTn id="79" dur="200" fill="hold"/>
                                        <p:tgtEl>
                                          <p:spTgt spid="14"/>
                                        </p:tgtEl>
                                        <p:attrNameLst>
                                          <p:attrName>ppt_y</p:attrName>
                                        </p:attrNameLst>
                                      </p:cBhvr>
                                      <p:tavLst>
                                        <p:tav tm="0">
                                          <p:val>
                                            <p:fltVal val="0.5"/>
                                          </p:val>
                                        </p:tav>
                                        <p:tav tm="100000">
                                          <p:val>
                                            <p:strVal val="#ppt_y"/>
                                          </p:val>
                                        </p:tav>
                                      </p:tavLst>
                                    </p:anim>
                                  </p:childTnLst>
                                </p:cTn>
                              </p:par>
                              <p:par>
                                <p:cTn id="80" presetID="53" presetClass="entr" presetSubtype="528" fill="hold" grpId="0" nodeType="withEffect">
                                  <p:stCondLst>
                                    <p:cond delay="1200"/>
                                  </p:stCondLst>
                                  <p:childTnLst>
                                    <p:set>
                                      <p:cBhvr>
                                        <p:cTn id="81" dur="1" fill="hold">
                                          <p:stCondLst>
                                            <p:cond delay="0"/>
                                          </p:stCondLst>
                                        </p:cTn>
                                        <p:tgtEl>
                                          <p:spTgt spid="15"/>
                                        </p:tgtEl>
                                        <p:attrNameLst>
                                          <p:attrName>style.visibility</p:attrName>
                                        </p:attrNameLst>
                                      </p:cBhvr>
                                      <p:to>
                                        <p:strVal val="visible"/>
                                      </p:to>
                                    </p:set>
                                    <p:anim calcmode="lin" valueType="num">
                                      <p:cBhvr>
                                        <p:cTn id="82" dur="200" fill="hold"/>
                                        <p:tgtEl>
                                          <p:spTgt spid="15"/>
                                        </p:tgtEl>
                                        <p:attrNameLst>
                                          <p:attrName>ppt_w</p:attrName>
                                        </p:attrNameLst>
                                      </p:cBhvr>
                                      <p:tavLst>
                                        <p:tav tm="0">
                                          <p:val>
                                            <p:fltVal val="0"/>
                                          </p:val>
                                        </p:tav>
                                        <p:tav tm="100000">
                                          <p:val>
                                            <p:strVal val="#ppt_w"/>
                                          </p:val>
                                        </p:tav>
                                      </p:tavLst>
                                    </p:anim>
                                    <p:anim calcmode="lin" valueType="num">
                                      <p:cBhvr>
                                        <p:cTn id="83" dur="200" fill="hold"/>
                                        <p:tgtEl>
                                          <p:spTgt spid="15"/>
                                        </p:tgtEl>
                                        <p:attrNameLst>
                                          <p:attrName>ppt_h</p:attrName>
                                        </p:attrNameLst>
                                      </p:cBhvr>
                                      <p:tavLst>
                                        <p:tav tm="0">
                                          <p:val>
                                            <p:fltVal val="0"/>
                                          </p:val>
                                        </p:tav>
                                        <p:tav tm="100000">
                                          <p:val>
                                            <p:strVal val="#ppt_h"/>
                                          </p:val>
                                        </p:tav>
                                      </p:tavLst>
                                    </p:anim>
                                    <p:animEffect transition="in" filter="fade">
                                      <p:cBhvr>
                                        <p:cTn id="84" dur="200"/>
                                        <p:tgtEl>
                                          <p:spTgt spid="15"/>
                                        </p:tgtEl>
                                      </p:cBhvr>
                                    </p:animEffect>
                                    <p:anim calcmode="lin" valueType="num">
                                      <p:cBhvr>
                                        <p:cTn id="85" dur="200" fill="hold"/>
                                        <p:tgtEl>
                                          <p:spTgt spid="15"/>
                                        </p:tgtEl>
                                        <p:attrNameLst>
                                          <p:attrName>ppt_x</p:attrName>
                                        </p:attrNameLst>
                                      </p:cBhvr>
                                      <p:tavLst>
                                        <p:tav tm="0">
                                          <p:val>
                                            <p:fltVal val="0.5"/>
                                          </p:val>
                                        </p:tav>
                                        <p:tav tm="100000">
                                          <p:val>
                                            <p:strVal val="#ppt_x"/>
                                          </p:val>
                                        </p:tav>
                                      </p:tavLst>
                                    </p:anim>
                                    <p:anim calcmode="lin" valueType="num">
                                      <p:cBhvr>
                                        <p:cTn id="86" dur="200" fill="hold"/>
                                        <p:tgtEl>
                                          <p:spTgt spid="15"/>
                                        </p:tgtEl>
                                        <p:attrNameLst>
                                          <p:attrName>ppt_y</p:attrName>
                                        </p:attrNameLst>
                                      </p:cBhvr>
                                      <p:tavLst>
                                        <p:tav tm="0">
                                          <p:val>
                                            <p:fltVal val="0.5"/>
                                          </p:val>
                                        </p:tav>
                                        <p:tav tm="100000">
                                          <p:val>
                                            <p:strVal val="#ppt_y"/>
                                          </p:val>
                                        </p:tav>
                                      </p:tavLst>
                                    </p:anim>
                                  </p:childTnLst>
                                </p:cTn>
                              </p:par>
                              <p:par>
                                <p:cTn id="87" presetID="53" presetClass="entr" presetSubtype="528" fill="hold" grpId="0" nodeType="withEffect">
                                  <p:stCondLst>
                                    <p:cond delay="1300"/>
                                  </p:stCondLst>
                                  <p:childTnLst>
                                    <p:set>
                                      <p:cBhvr>
                                        <p:cTn id="88" dur="1" fill="hold">
                                          <p:stCondLst>
                                            <p:cond delay="0"/>
                                          </p:stCondLst>
                                        </p:cTn>
                                        <p:tgtEl>
                                          <p:spTgt spid="16"/>
                                        </p:tgtEl>
                                        <p:attrNameLst>
                                          <p:attrName>style.visibility</p:attrName>
                                        </p:attrNameLst>
                                      </p:cBhvr>
                                      <p:to>
                                        <p:strVal val="visible"/>
                                      </p:to>
                                    </p:set>
                                    <p:anim calcmode="lin" valueType="num">
                                      <p:cBhvr>
                                        <p:cTn id="89" dur="200" fill="hold"/>
                                        <p:tgtEl>
                                          <p:spTgt spid="16"/>
                                        </p:tgtEl>
                                        <p:attrNameLst>
                                          <p:attrName>ppt_w</p:attrName>
                                        </p:attrNameLst>
                                      </p:cBhvr>
                                      <p:tavLst>
                                        <p:tav tm="0">
                                          <p:val>
                                            <p:fltVal val="0"/>
                                          </p:val>
                                        </p:tav>
                                        <p:tav tm="100000">
                                          <p:val>
                                            <p:strVal val="#ppt_w"/>
                                          </p:val>
                                        </p:tav>
                                      </p:tavLst>
                                    </p:anim>
                                    <p:anim calcmode="lin" valueType="num">
                                      <p:cBhvr>
                                        <p:cTn id="90" dur="200" fill="hold"/>
                                        <p:tgtEl>
                                          <p:spTgt spid="16"/>
                                        </p:tgtEl>
                                        <p:attrNameLst>
                                          <p:attrName>ppt_h</p:attrName>
                                        </p:attrNameLst>
                                      </p:cBhvr>
                                      <p:tavLst>
                                        <p:tav tm="0">
                                          <p:val>
                                            <p:fltVal val="0"/>
                                          </p:val>
                                        </p:tav>
                                        <p:tav tm="100000">
                                          <p:val>
                                            <p:strVal val="#ppt_h"/>
                                          </p:val>
                                        </p:tav>
                                      </p:tavLst>
                                    </p:anim>
                                    <p:animEffect transition="in" filter="fade">
                                      <p:cBhvr>
                                        <p:cTn id="91" dur="200"/>
                                        <p:tgtEl>
                                          <p:spTgt spid="16"/>
                                        </p:tgtEl>
                                      </p:cBhvr>
                                    </p:animEffect>
                                    <p:anim calcmode="lin" valueType="num">
                                      <p:cBhvr>
                                        <p:cTn id="92" dur="200" fill="hold"/>
                                        <p:tgtEl>
                                          <p:spTgt spid="16"/>
                                        </p:tgtEl>
                                        <p:attrNameLst>
                                          <p:attrName>ppt_x</p:attrName>
                                        </p:attrNameLst>
                                      </p:cBhvr>
                                      <p:tavLst>
                                        <p:tav tm="0">
                                          <p:val>
                                            <p:fltVal val="0.5"/>
                                          </p:val>
                                        </p:tav>
                                        <p:tav tm="100000">
                                          <p:val>
                                            <p:strVal val="#ppt_x"/>
                                          </p:val>
                                        </p:tav>
                                      </p:tavLst>
                                    </p:anim>
                                    <p:anim calcmode="lin" valueType="num">
                                      <p:cBhvr>
                                        <p:cTn id="93" dur="200" fill="hold"/>
                                        <p:tgtEl>
                                          <p:spTgt spid="16"/>
                                        </p:tgtEl>
                                        <p:attrNameLst>
                                          <p:attrName>ppt_y</p:attrName>
                                        </p:attrNameLst>
                                      </p:cBhvr>
                                      <p:tavLst>
                                        <p:tav tm="0">
                                          <p:val>
                                            <p:fltVal val="0.5"/>
                                          </p:val>
                                        </p:tav>
                                        <p:tav tm="100000">
                                          <p:val>
                                            <p:strVal val="#ppt_y"/>
                                          </p:val>
                                        </p:tav>
                                      </p:tavLst>
                                    </p:anim>
                                  </p:childTnLst>
                                </p:cTn>
                              </p:par>
                              <p:par>
                                <p:cTn id="94" presetID="53" presetClass="entr" presetSubtype="528" fill="hold" grpId="0" nodeType="withEffect">
                                  <p:stCondLst>
                                    <p:cond delay="14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200" fill="hold"/>
                                        <p:tgtEl>
                                          <p:spTgt spid="17"/>
                                        </p:tgtEl>
                                        <p:attrNameLst>
                                          <p:attrName>ppt_w</p:attrName>
                                        </p:attrNameLst>
                                      </p:cBhvr>
                                      <p:tavLst>
                                        <p:tav tm="0">
                                          <p:val>
                                            <p:fltVal val="0"/>
                                          </p:val>
                                        </p:tav>
                                        <p:tav tm="100000">
                                          <p:val>
                                            <p:strVal val="#ppt_w"/>
                                          </p:val>
                                        </p:tav>
                                      </p:tavLst>
                                    </p:anim>
                                    <p:anim calcmode="lin" valueType="num">
                                      <p:cBhvr>
                                        <p:cTn id="97" dur="200" fill="hold"/>
                                        <p:tgtEl>
                                          <p:spTgt spid="17"/>
                                        </p:tgtEl>
                                        <p:attrNameLst>
                                          <p:attrName>ppt_h</p:attrName>
                                        </p:attrNameLst>
                                      </p:cBhvr>
                                      <p:tavLst>
                                        <p:tav tm="0">
                                          <p:val>
                                            <p:fltVal val="0"/>
                                          </p:val>
                                        </p:tav>
                                        <p:tav tm="100000">
                                          <p:val>
                                            <p:strVal val="#ppt_h"/>
                                          </p:val>
                                        </p:tav>
                                      </p:tavLst>
                                    </p:anim>
                                    <p:animEffect transition="in" filter="fade">
                                      <p:cBhvr>
                                        <p:cTn id="98" dur="200"/>
                                        <p:tgtEl>
                                          <p:spTgt spid="17"/>
                                        </p:tgtEl>
                                      </p:cBhvr>
                                    </p:animEffect>
                                    <p:anim calcmode="lin" valueType="num">
                                      <p:cBhvr>
                                        <p:cTn id="99" dur="200" fill="hold"/>
                                        <p:tgtEl>
                                          <p:spTgt spid="17"/>
                                        </p:tgtEl>
                                        <p:attrNameLst>
                                          <p:attrName>ppt_x</p:attrName>
                                        </p:attrNameLst>
                                      </p:cBhvr>
                                      <p:tavLst>
                                        <p:tav tm="0">
                                          <p:val>
                                            <p:fltVal val="0.5"/>
                                          </p:val>
                                        </p:tav>
                                        <p:tav tm="100000">
                                          <p:val>
                                            <p:strVal val="#ppt_x"/>
                                          </p:val>
                                        </p:tav>
                                      </p:tavLst>
                                    </p:anim>
                                    <p:anim calcmode="lin" valueType="num">
                                      <p:cBhvr>
                                        <p:cTn id="100" dur="200" fill="hold"/>
                                        <p:tgtEl>
                                          <p:spTgt spid="17"/>
                                        </p:tgtEl>
                                        <p:attrNameLst>
                                          <p:attrName>ppt_y</p:attrName>
                                        </p:attrNameLst>
                                      </p:cBhvr>
                                      <p:tavLst>
                                        <p:tav tm="0">
                                          <p:val>
                                            <p:fltVal val="0.5"/>
                                          </p:val>
                                        </p:tav>
                                        <p:tav tm="100000">
                                          <p:val>
                                            <p:strVal val="#ppt_y"/>
                                          </p:val>
                                        </p:tav>
                                      </p:tavLst>
                                    </p:anim>
                                  </p:childTnLst>
                                </p:cTn>
                              </p:par>
                              <p:par>
                                <p:cTn id="101" presetID="53" presetClass="entr" presetSubtype="528" fill="hold" grpId="0" nodeType="withEffect">
                                  <p:stCondLst>
                                    <p:cond delay="1500"/>
                                  </p:stCondLst>
                                  <p:childTnLst>
                                    <p:set>
                                      <p:cBhvr>
                                        <p:cTn id="102" dur="1" fill="hold">
                                          <p:stCondLst>
                                            <p:cond delay="0"/>
                                          </p:stCondLst>
                                        </p:cTn>
                                        <p:tgtEl>
                                          <p:spTgt spid="18"/>
                                        </p:tgtEl>
                                        <p:attrNameLst>
                                          <p:attrName>style.visibility</p:attrName>
                                        </p:attrNameLst>
                                      </p:cBhvr>
                                      <p:to>
                                        <p:strVal val="visible"/>
                                      </p:to>
                                    </p:set>
                                    <p:anim calcmode="lin" valueType="num">
                                      <p:cBhvr>
                                        <p:cTn id="103" dur="200" fill="hold"/>
                                        <p:tgtEl>
                                          <p:spTgt spid="18"/>
                                        </p:tgtEl>
                                        <p:attrNameLst>
                                          <p:attrName>ppt_w</p:attrName>
                                        </p:attrNameLst>
                                      </p:cBhvr>
                                      <p:tavLst>
                                        <p:tav tm="0">
                                          <p:val>
                                            <p:fltVal val="0"/>
                                          </p:val>
                                        </p:tav>
                                        <p:tav tm="100000">
                                          <p:val>
                                            <p:strVal val="#ppt_w"/>
                                          </p:val>
                                        </p:tav>
                                      </p:tavLst>
                                    </p:anim>
                                    <p:anim calcmode="lin" valueType="num">
                                      <p:cBhvr>
                                        <p:cTn id="104" dur="200" fill="hold"/>
                                        <p:tgtEl>
                                          <p:spTgt spid="18"/>
                                        </p:tgtEl>
                                        <p:attrNameLst>
                                          <p:attrName>ppt_h</p:attrName>
                                        </p:attrNameLst>
                                      </p:cBhvr>
                                      <p:tavLst>
                                        <p:tav tm="0">
                                          <p:val>
                                            <p:fltVal val="0"/>
                                          </p:val>
                                        </p:tav>
                                        <p:tav tm="100000">
                                          <p:val>
                                            <p:strVal val="#ppt_h"/>
                                          </p:val>
                                        </p:tav>
                                      </p:tavLst>
                                    </p:anim>
                                    <p:animEffect transition="in" filter="fade">
                                      <p:cBhvr>
                                        <p:cTn id="105" dur="200"/>
                                        <p:tgtEl>
                                          <p:spTgt spid="18"/>
                                        </p:tgtEl>
                                      </p:cBhvr>
                                    </p:animEffect>
                                    <p:anim calcmode="lin" valueType="num">
                                      <p:cBhvr>
                                        <p:cTn id="106" dur="200" fill="hold"/>
                                        <p:tgtEl>
                                          <p:spTgt spid="18"/>
                                        </p:tgtEl>
                                        <p:attrNameLst>
                                          <p:attrName>ppt_x</p:attrName>
                                        </p:attrNameLst>
                                      </p:cBhvr>
                                      <p:tavLst>
                                        <p:tav tm="0">
                                          <p:val>
                                            <p:fltVal val="0.5"/>
                                          </p:val>
                                        </p:tav>
                                        <p:tav tm="100000">
                                          <p:val>
                                            <p:strVal val="#ppt_x"/>
                                          </p:val>
                                        </p:tav>
                                      </p:tavLst>
                                    </p:anim>
                                    <p:anim calcmode="lin" valueType="num">
                                      <p:cBhvr>
                                        <p:cTn id="107" dur="200" fill="hold"/>
                                        <p:tgtEl>
                                          <p:spTgt spid="18"/>
                                        </p:tgtEl>
                                        <p:attrNameLst>
                                          <p:attrName>ppt_y</p:attrName>
                                        </p:attrNameLst>
                                      </p:cBhvr>
                                      <p:tavLst>
                                        <p:tav tm="0">
                                          <p:val>
                                            <p:fltVal val="0.5"/>
                                          </p:val>
                                        </p:tav>
                                        <p:tav tm="100000">
                                          <p:val>
                                            <p:strVal val="#ppt_y"/>
                                          </p:val>
                                        </p:tav>
                                      </p:tavLst>
                                    </p:anim>
                                  </p:childTnLst>
                                </p:cTn>
                              </p:par>
                              <p:par>
                                <p:cTn id="108" presetID="53" presetClass="entr" presetSubtype="528" fill="hold" grpId="0" nodeType="withEffect">
                                  <p:stCondLst>
                                    <p:cond delay="1400"/>
                                  </p:stCondLst>
                                  <p:childTnLst>
                                    <p:set>
                                      <p:cBhvr>
                                        <p:cTn id="109" dur="1" fill="hold">
                                          <p:stCondLst>
                                            <p:cond delay="0"/>
                                          </p:stCondLst>
                                        </p:cTn>
                                        <p:tgtEl>
                                          <p:spTgt spid="19"/>
                                        </p:tgtEl>
                                        <p:attrNameLst>
                                          <p:attrName>style.visibility</p:attrName>
                                        </p:attrNameLst>
                                      </p:cBhvr>
                                      <p:to>
                                        <p:strVal val="visible"/>
                                      </p:to>
                                    </p:set>
                                    <p:anim calcmode="lin" valueType="num">
                                      <p:cBhvr>
                                        <p:cTn id="110" dur="200" fill="hold"/>
                                        <p:tgtEl>
                                          <p:spTgt spid="19"/>
                                        </p:tgtEl>
                                        <p:attrNameLst>
                                          <p:attrName>ppt_w</p:attrName>
                                        </p:attrNameLst>
                                      </p:cBhvr>
                                      <p:tavLst>
                                        <p:tav tm="0">
                                          <p:val>
                                            <p:fltVal val="0"/>
                                          </p:val>
                                        </p:tav>
                                        <p:tav tm="100000">
                                          <p:val>
                                            <p:strVal val="#ppt_w"/>
                                          </p:val>
                                        </p:tav>
                                      </p:tavLst>
                                    </p:anim>
                                    <p:anim calcmode="lin" valueType="num">
                                      <p:cBhvr>
                                        <p:cTn id="111" dur="200" fill="hold"/>
                                        <p:tgtEl>
                                          <p:spTgt spid="19"/>
                                        </p:tgtEl>
                                        <p:attrNameLst>
                                          <p:attrName>ppt_h</p:attrName>
                                        </p:attrNameLst>
                                      </p:cBhvr>
                                      <p:tavLst>
                                        <p:tav tm="0">
                                          <p:val>
                                            <p:fltVal val="0"/>
                                          </p:val>
                                        </p:tav>
                                        <p:tav tm="100000">
                                          <p:val>
                                            <p:strVal val="#ppt_h"/>
                                          </p:val>
                                        </p:tav>
                                      </p:tavLst>
                                    </p:anim>
                                    <p:animEffect transition="in" filter="fade">
                                      <p:cBhvr>
                                        <p:cTn id="112" dur="200"/>
                                        <p:tgtEl>
                                          <p:spTgt spid="19"/>
                                        </p:tgtEl>
                                      </p:cBhvr>
                                    </p:animEffect>
                                    <p:anim calcmode="lin" valueType="num">
                                      <p:cBhvr>
                                        <p:cTn id="113" dur="200" fill="hold"/>
                                        <p:tgtEl>
                                          <p:spTgt spid="19"/>
                                        </p:tgtEl>
                                        <p:attrNameLst>
                                          <p:attrName>ppt_x</p:attrName>
                                        </p:attrNameLst>
                                      </p:cBhvr>
                                      <p:tavLst>
                                        <p:tav tm="0">
                                          <p:val>
                                            <p:fltVal val="0.5"/>
                                          </p:val>
                                        </p:tav>
                                        <p:tav tm="100000">
                                          <p:val>
                                            <p:strVal val="#ppt_x"/>
                                          </p:val>
                                        </p:tav>
                                      </p:tavLst>
                                    </p:anim>
                                    <p:anim calcmode="lin" valueType="num">
                                      <p:cBhvr>
                                        <p:cTn id="114" dur="200" fill="hold"/>
                                        <p:tgtEl>
                                          <p:spTgt spid="19"/>
                                        </p:tgtEl>
                                        <p:attrNameLst>
                                          <p:attrName>ppt_y</p:attrName>
                                        </p:attrNameLst>
                                      </p:cBhvr>
                                      <p:tavLst>
                                        <p:tav tm="0">
                                          <p:val>
                                            <p:fltVal val="0.5"/>
                                          </p:val>
                                        </p:tav>
                                        <p:tav tm="100000">
                                          <p:val>
                                            <p:strVal val="#ppt_y"/>
                                          </p:val>
                                        </p:tav>
                                      </p:tavLst>
                                    </p:anim>
                                  </p:childTnLst>
                                </p:cTn>
                              </p:par>
                              <p:par>
                                <p:cTn id="115" presetID="53" presetClass="entr" presetSubtype="528" fill="hold" grpId="0" nodeType="withEffect">
                                  <p:stCondLst>
                                    <p:cond delay="1200"/>
                                  </p:stCondLst>
                                  <p:childTnLst>
                                    <p:set>
                                      <p:cBhvr>
                                        <p:cTn id="116" dur="1" fill="hold">
                                          <p:stCondLst>
                                            <p:cond delay="0"/>
                                          </p:stCondLst>
                                        </p:cTn>
                                        <p:tgtEl>
                                          <p:spTgt spid="20"/>
                                        </p:tgtEl>
                                        <p:attrNameLst>
                                          <p:attrName>style.visibility</p:attrName>
                                        </p:attrNameLst>
                                      </p:cBhvr>
                                      <p:to>
                                        <p:strVal val="visible"/>
                                      </p:to>
                                    </p:set>
                                    <p:anim calcmode="lin" valueType="num">
                                      <p:cBhvr>
                                        <p:cTn id="117" dur="200" fill="hold"/>
                                        <p:tgtEl>
                                          <p:spTgt spid="20"/>
                                        </p:tgtEl>
                                        <p:attrNameLst>
                                          <p:attrName>ppt_w</p:attrName>
                                        </p:attrNameLst>
                                      </p:cBhvr>
                                      <p:tavLst>
                                        <p:tav tm="0">
                                          <p:val>
                                            <p:fltVal val="0"/>
                                          </p:val>
                                        </p:tav>
                                        <p:tav tm="100000">
                                          <p:val>
                                            <p:strVal val="#ppt_w"/>
                                          </p:val>
                                        </p:tav>
                                      </p:tavLst>
                                    </p:anim>
                                    <p:anim calcmode="lin" valueType="num">
                                      <p:cBhvr>
                                        <p:cTn id="118" dur="200" fill="hold"/>
                                        <p:tgtEl>
                                          <p:spTgt spid="20"/>
                                        </p:tgtEl>
                                        <p:attrNameLst>
                                          <p:attrName>ppt_h</p:attrName>
                                        </p:attrNameLst>
                                      </p:cBhvr>
                                      <p:tavLst>
                                        <p:tav tm="0">
                                          <p:val>
                                            <p:fltVal val="0"/>
                                          </p:val>
                                        </p:tav>
                                        <p:tav tm="100000">
                                          <p:val>
                                            <p:strVal val="#ppt_h"/>
                                          </p:val>
                                        </p:tav>
                                      </p:tavLst>
                                    </p:anim>
                                    <p:animEffect transition="in" filter="fade">
                                      <p:cBhvr>
                                        <p:cTn id="119" dur="200"/>
                                        <p:tgtEl>
                                          <p:spTgt spid="20"/>
                                        </p:tgtEl>
                                      </p:cBhvr>
                                    </p:animEffect>
                                    <p:anim calcmode="lin" valueType="num">
                                      <p:cBhvr>
                                        <p:cTn id="120" dur="200" fill="hold"/>
                                        <p:tgtEl>
                                          <p:spTgt spid="20"/>
                                        </p:tgtEl>
                                        <p:attrNameLst>
                                          <p:attrName>ppt_x</p:attrName>
                                        </p:attrNameLst>
                                      </p:cBhvr>
                                      <p:tavLst>
                                        <p:tav tm="0">
                                          <p:val>
                                            <p:fltVal val="0.5"/>
                                          </p:val>
                                        </p:tav>
                                        <p:tav tm="100000">
                                          <p:val>
                                            <p:strVal val="#ppt_x"/>
                                          </p:val>
                                        </p:tav>
                                      </p:tavLst>
                                    </p:anim>
                                    <p:anim calcmode="lin" valueType="num">
                                      <p:cBhvr>
                                        <p:cTn id="121" dur="200" fill="hold"/>
                                        <p:tgtEl>
                                          <p:spTgt spid="20"/>
                                        </p:tgtEl>
                                        <p:attrNameLst>
                                          <p:attrName>ppt_y</p:attrName>
                                        </p:attrNameLst>
                                      </p:cBhvr>
                                      <p:tavLst>
                                        <p:tav tm="0">
                                          <p:val>
                                            <p:fltVal val="0.5"/>
                                          </p:val>
                                        </p:tav>
                                        <p:tav tm="100000">
                                          <p:val>
                                            <p:strVal val="#ppt_y"/>
                                          </p:val>
                                        </p:tav>
                                      </p:tavLst>
                                    </p:anim>
                                  </p:childTnLst>
                                </p:cTn>
                              </p:par>
                              <p:par>
                                <p:cTn id="122" presetID="53" presetClass="entr" presetSubtype="528" fill="hold" grpId="0" nodeType="withEffect">
                                  <p:stCondLst>
                                    <p:cond delay="1100"/>
                                  </p:stCondLst>
                                  <p:childTnLst>
                                    <p:set>
                                      <p:cBhvr>
                                        <p:cTn id="123" dur="1" fill="hold">
                                          <p:stCondLst>
                                            <p:cond delay="0"/>
                                          </p:stCondLst>
                                        </p:cTn>
                                        <p:tgtEl>
                                          <p:spTgt spid="21"/>
                                        </p:tgtEl>
                                        <p:attrNameLst>
                                          <p:attrName>style.visibility</p:attrName>
                                        </p:attrNameLst>
                                      </p:cBhvr>
                                      <p:to>
                                        <p:strVal val="visible"/>
                                      </p:to>
                                    </p:set>
                                    <p:anim calcmode="lin" valueType="num">
                                      <p:cBhvr>
                                        <p:cTn id="124" dur="200" fill="hold"/>
                                        <p:tgtEl>
                                          <p:spTgt spid="21"/>
                                        </p:tgtEl>
                                        <p:attrNameLst>
                                          <p:attrName>ppt_w</p:attrName>
                                        </p:attrNameLst>
                                      </p:cBhvr>
                                      <p:tavLst>
                                        <p:tav tm="0">
                                          <p:val>
                                            <p:fltVal val="0"/>
                                          </p:val>
                                        </p:tav>
                                        <p:tav tm="100000">
                                          <p:val>
                                            <p:strVal val="#ppt_w"/>
                                          </p:val>
                                        </p:tav>
                                      </p:tavLst>
                                    </p:anim>
                                    <p:anim calcmode="lin" valueType="num">
                                      <p:cBhvr>
                                        <p:cTn id="125" dur="200" fill="hold"/>
                                        <p:tgtEl>
                                          <p:spTgt spid="21"/>
                                        </p:tgtEl>
                                        <p:attrNameLst>
                                          <p:attrName>ppt_h</p:attrName>
                                        </p:attrNameLst>
                                      </p:cBhvr>
                                      <p:tavLst>
                                        <p:tav tm="0">
                                          <p:val>
                                            <p:fltVal val="0"/>
                                          </p:val>
                                        </p:tav>
                                        <p:tav tm="100000">
                                          <p:val>
                                            <p:strVal val="#ppt_h"/>
                                          </p:val>
                                        </p:tav>
                                      </p:tavLst>
                                    </p:anim>
                                    <p:animEffect transition="in" filter="fade">
                                      <p:cBhvr>
                                        <p:cTn id="126" dur="200"/>
                                        <p:tgtEl>
                                          <p:spTgt spid="21"/>
                                        </p:tgtEl>
                                      </p:cBhvr>
                                    </p:animEffect>
                                    <p:anim calcmode="lin" valueType="num">
                                      <p:cBhvr>
                                        <p:cTn id="127" dur="200" fill="hold"/>
                                        <p:tgtEl>
                                          <p:spTgt spid="21"/>
                                        </p:tgtEl>
                                        <p:attrNameLst>
                                          <p:attrName>ppt_x</p:attrName>
                                        </p:attrNameLst>
                                      </p:cBhvr>
                                      <p:tavLst>
                                        <p:tav tm="0">
                                          <p:val>
                                            <p:fltVal val="0.5"/>
                                          </p:val>
                                        </p:tav>
                                        <p:tav tm="100000">
                                          <p:val>
                                            <p:strVal val="#ppt_x"/>
                                          </p:val>
                                        </p:tav>
                                      </p:tavLst>
                                    </p:anim>
                                    <p:anim calcmode="lin" valueType="num">
                                      <p:cBhvr>
                                        <p:cTn id="128" dur="200" fill="hold"/>
                                        <p:tgtEl>
                                          <p:spTgt spid="21"/>
                                        </p:tgtEl>
                                        <p:attrNameLst>
                                          <p:attrName>ppt_y</p:attrName>
                                        </p:attrNameLst>
                                      </p:cBhvr>
                                      <p:tavLst>
                                        <p:tav tm="0">
                                          <p:val>
                                            <p:fltVal val="0.5"/>
                                          </p:val>
                                        </p:tav>
                                        <p:tav tm="100000">
                                          <p:val>
                                            <p:strVal val="#ppt_y"/>
                                          </p:val>
                                        </p:tav>
                                      </p:tavLst>
                                    </p:anim>
                                  </p:childTnLst>
                                </p:cTn>
                              </p:par>
                              <p:par>
                                <p:cTn id="129" presetID="53" presetClass="entr" presetSubtype="528" fill="hold" grpId="0" nodeType="withEffect">
                                  <p:stCondLst>
                                    <p:cond delay="1200"/>
                                  </p:stCondLst>
                                  <p:childTnLst>
                                    <p:set>
                                      <p:cBhvr>
                                        <p:cTn id="130" dur="1" fill="hold">
                                          <p:stCondLst>
                                            <p:cond delay="0"/>
                                          </p:stCondLst>
                                        </p:cTn>
                                        <p:tgtEl>
                                          <p:spTgt spid="22"/>
                                        </p:tgtEl>
                                        <p:attrNameLst>
                                          <p:attrName>style.visibility</p:attrName>
                                        </p:attrNameLst>
                                      </p:cBhvr>
                                      <p:to>
                                        <p:strVal val="visible"/>
                                      </p:to>
                                    </p:set>
                                    <p:anim calcmode="lin" valueType="num">
                                      <p:cBhvr>
                                        <p:cTn id="131" dur="200" fill="hold"/>
                                        <p:tgtEl>
                                          <p:spTgt spid="22"/>
                                        </p:tgtEl>
                                        <p:attrNameLst>
                                          <p:attrName>ppt_w</p:attrName>
                                        </p:attrNameLst>
                                      </p:cBhvr>
                                      <p:tavLst>
                                        <p:tav tm="0">
                                          <p:val>
                                            <p:fltVal val="0"/>
                                          </p:val>
                                        </p:tav>
                                        <p:tav tm="100000">
                                          <p:val>
                                            <p:strVal val="#ppt_w"/>
                                          </p:val>
                                        </p:tav>
                                      </p:tavLst>
                                    </p:anim>
                                    <p:anim calcmode="lin" valueType="num">
                                      <p:cBhvr>
                                        <p:cTn id="132" dur="200" fill="hold"/>
                                        <p:tgtEl>
                                          <p:spTgt spid="22"/>
                                        </p:tgtEl>
                                        <p:attrNameLst>
                                          <p:attrName>ppt_h</p:attrName>
                                        </p:attrNameLst>
                                      </p:cBhvr>
                                      <p:tavLst>
                                        <p:tav tm="0">
                                          <p:val>
                                            <p:fltVal val="0"/>
                                          </p:val>
                                        </p:tav>
                                        <p:tav tm="100000">
                                          <p:val>
                                            <p:strVal val="#ppt_h"/>
                                          </p:val>
                                        </p:tav>
                                      </p:tavLst>
                                    </p:anim>
                                    <p:animEffect transition="in" filter="fade">
                                      <p:cBhvr>
                                        <p:cTn id="133" dur="200"/>
                                        <p:tgtEl>
                                          <p:spTgt spid="22"/>
                                        </p:tgtEl>
                                      </p:cBhvr>
                                    </p:animEffect>
                                    <p:anim calcmode="lin" valueType="num">
                                      <p:cBhvr>
                                        <p:cTn id="134" dur="200" fill="hold"/>
                                        <p:tgtEl>
                                          <p:spTgt spid="22"/>
                                        </p:tgtEl>
                                        <p:attrNameLst>
                                          <p:attrName>ppt_x</p:attrName>
                                        </p:attrNameLst>
                                      </p:cBhvr>
                                      <p:tavLst>
                                        <p:tav tm="0">
                                          <p:val>
                                            <p:fltVal val="0.5"/>
                                          </p:val>
                                        </p:tav>
                                        <p:tav tm="100000">
                                          <p:val>
                                            <p:strVal val="#ppt_x"/>
                                          </p:val>
                                        </p:tav>
                                      </p:tavLst>
                                    </p:anim>
                                    <p:anim calcmode="lin" valueType="num">
                                      <p:cBhvr>
                                        <p:cTn id="135" dur="200" fill="hold"/>
                                        <p:tgtEl>
                                          <p:spTgt spid="22"/>
                                        </p:tgtEl>
                                        <p:attrNameLst>
                                          <p:attrName>ppt_y</p:attrName>
                                        </p:attrNameLst>
                                      </p:cBhvr>
                                      <p:tavLst>
                                        <p:tav tm="0">
                                          <p:val>
                                            <p:fltVal val="0.5"/>
                                          </p:val>
                                        </p:tav>
                                        <p:tav tm="100000">
                                          <p:val>
                                            <p:strVal val="#ppt_y"/>
                                          </p:val>
                                        </p:tav>
                                      </p:tavLst>
                                    </p:anim>
                                  </p:childTnLst>
                                </p:cTn>
                              </p:par>
                              <p:par>
                                <p:cTn id="136" presetID="53" presetClass="entr" presetSubtype="528" fill="hold" grpId="0" nodeType="withEffect">
                                  <p:stCondLst>
                                    <p:cond delay="130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200" fill="hold"/>
                                        <p:tgtEl>
                                          <p:spTgt spid="23"/>
                                        </p:tgtEl>
                                        <p:attrNameLst>
                                          <p:attrName>ppt_w</p:attrName>
                                        </p:attrNameLst>
                                      </p:cBhvr>
                                      <p:tavLst>
                                        <p:tav tm="0">
                                          <p:val>
                                            <p:fltVal val="0"/>
                                          </p:val>
                                        </p:tav>
                                        <p:tav tm="100000">
                                          <p:val>
                                            <p:strVal val="#ppt_w"/>
                                          </p:val>
                                        </p:tav>
                                      </p:tavLst>
                                    </p:anim>
                                    <p:anim calcmode="lin" valueType="num">
                                      <p:cBhvr>
                                        <p:cTn id="139" dur="200" fill="hold"/>
                                        <p:tgtEl>
                                          <p:spTgt spid="23"/>
                                        </p:tgtEl>
                                        <p:attrNameLst>
                                          <p:attrName>ppt_h</p:attrName>
                                        </p:attrNameLst>
                                      </p:cBhvr>
                                      <p:tavLst>
                                        <p:tav tm="0">
                                          <p:val>
                                            <p:fltVal val="0"/>
                                          </p:val>
                                        </p:tav>
                                        <p:tav tm="100000">
                                          <p:val>
                                            <p:strVal val="#ppt_h"/>
                                          </p:val>
                                        </p:tav>
                                      </p:tavLst>
                                    </p:anim>
                                    <p:animEffect transition="in" filter="fade">
                                      <p:cBhvr>
                                        <p:cTn id="140" dur="200"/>
                                        <p:tgtEl>
                                          <p:spTgt spid="23"/>
                                        </p:tgtEl>
                                      </p:cBhvr>
                                    </p:animEffect>
                                    <p:anim calcmode="lin" valueType="num">
                                      <p:cBhvr>
                                        <p:cTn id="141" dur="200" fill="hold"/>
                                        <p:tgtEl>
                                          <p:spTgt spid="23"/>
                                        </p:tgtEl>
                                        <p:attrNameLst>
                                          <p:attrName>ppt_x</p:attrName>
                                        </p:attrNameLst>
                                      </p:cBhvr>
                                      <p:tavLst>
                                        <p:tav tm="0">
                                          <p:val>
                                            <p:fltVal val="0.5"/>
                                          </p:val>
                                        </p:tav>
                                        <p:tav tm="100000">
                                          <p:val>
                                            <p:strVal val="#ppt_x"/>
                                          </p:val>
                                        </p:tav>
                                      </p:tavLst>
                                    </p:anim>
                                    <p:anim calcmode="lin" valueType="num">
                                      <p:cBhvr>
                                        <p:cTn id="142" dur="200" fill="hold"/>
                                        <p:tgtEl>
                                          <p:spTgt spid="23"/>
                                        </p:tgtEl>
                                        <p:attrNameLst>
                                          <p:attrName>ppt_y</p:attrName>
                                        </p:attrNameLst>
                                      </p:cBhvr>
                                      <p:tavLst>
                                        <p:tav tm="0">
                                          <p:val>
                                            <p:fltVal val="0.5"/>
                                          </p:val>
                                        </p:tav>
                                        <p:tav tm="100000">
                                          <p:val>
                                            <p:strVal val="#ppt_y"/>
                                          </p:val>
                                        </p:tav>
                                      </p:tavLst>
                                    </p:anim>
                                  </p:childTnLst>
                                </p:cTn>
                              </p:par>
                              <p:par>
                                <p:cTn id="143" presetID="53" presetClass="entr" presetSubtype="528" fill="hold" grpId="0" nodeType="withEffect">
                                  <p:stCondLst>
                                    <p:cond delay="1400"/>
                                  </p:stCondLst>
                                  <p:childTnLst>
                                    <p:set>
                                      <p:cBhvr>
                                        <p:cTn id="144" dur="1" fill="hold">
                                          <p:stCondLst>
                                            <p:cond delay="0"/>
                                          </p:stCondLst>
                                        </p:cTn>
                                        <p:tgtEl>
                                          <p:spTgt spid="24"/>
                                        </p:tgtEl>
                                        <p:attrNameLst>
                                          <p:attrName>style.visibility</p:attrName>
                                        </p:attrNameLst>
                                      </p:cBhvr>
                                      <p:to>
                                        <p:strVal val="visible"/>
                                      </p:to>
                                    </p:set>
                                    <p:anim calcmode="lin" valueType="num">
                                      <p:cBhvr>
                                        <p:cTn id="145" dur="200" fill="hold"/>
                                        <p:tgtEl>
                                          <p:spTgt spid="24"/>
                                        </p:tgtEl>
                                        <p:attrNameLst>
                                          <p:attrName>ppt_w</p:attrName>
                                        </p:attrNameLst>
                                      </p:cBhvr>
                                      <p:tavLst>
                                        <p:tav tm="0">
                                          <p:val>
                                            <p:fltVal val="0"/>
                                          </p:val>
                                        </p:tav>
                                        <p:tav tm="100000">
                                          <p:val>
                                            <p:strVal val="#ppt_w"/>
                                          </p:val>
                                        </p:tav>
                                      </p:tavLst>
                                    </p:anim>
                                    <p:anim calcmode="lin" valueType="num">
                                      <p:cBhvr>
                                        <p:cTn id="146" dur="200" fill="hold"/>
                                        <p:tgtEl>
                                          <p:spTgt spid="24"/>
                                        </p:tgtEl>
                                        <p:attrNameLst>
                                          <p:attrName>ppt_h</p:attrName>
                                        </p:attrNameLst>
                                      </p:cBhvr>
                                      <p:tavLst>
                                        <p:tav tm="0">
                                          <p:val>
                                            <p:fltVal val="0"/>
                                          </p:val>
                                        </p:tav>
                                        <p:tav tm="100000">
                                          <p:val>
                                            <p:strVal val="#ppt_h"/>
                                          </p:val>
                                        </p:tav>
                                      </p:tavLst>
                                    </p:anim>
                                    <p:animEffect transition="in" filter="fade">
                                      <p:cBhvr>
                                        <p:cTn id="147" dur="200"/>
                                        <p:tgtEl>
                                          <p:spTgt spid="24"/>
                                        </p:tgtEl>
                                      </p:cBhvr>
                                    </p:animEffect>
                                    <p:anim calcmode="lin" valueType="num">
                                      <p:cBhvr>
                                        <p:cTn id="148" dur="200" fill="hold"/>
                                        <p:tgtEl>
                                          <p:spTgt spid="24"/>
                                        </p:tgtEl>
                                        <p:attrNameLst>
                                          <p:attrName>ppt_x</p:attrName>
                                        </p:attrNameLst>
                                      </p:cBhvr>
                                      <p:tavLst>
                                        <p:tav tm="0">
                                          <p:val>
                                            <p:fltVal val="0.5"/>
                                          </p:val>
                                        </p:tav>
                                        <p:tav tm="100000">
                                          <p:val>
                                            <p:strVal val="#ppt_x"/>
                                          </p:val>
                                        </p:tav>
                                      </p:tavLst>
                                    </p:anim>
                                    <p:anim calcmode="lin" valueType="num">
                                      <p:cBhvr>
                                        <p:cTn id="149" dur="200" fill="hold"/>
                                        <p:tgtEl>
                                          <p:spTgt spid="24"/>
                                        </p:tgtEl>
                                        <p:attrNameLst>
                                          <p:attrName>ppt_y</p:attrName>
                                        </p:attrNameLst>
                                      </p:cBhvr>
                                      <p:tavLst>
                                        <p:tav tm="0">
                                          <p:val>
                                            <p:fltVal val="0.5"/>
                                          </p:val>
                                        </p:tav>
                                        <p:tav tm="100000">
                                          <p:val>
                                            <p:strVal val="#ppt_y"/>
                                          </p:val>
                                        </p:tav>
                                      </p:tavLst>
                                    </p:anim>
                                  </p:childTnLst>
                                </p:cTn>
                              </p:par>
                              <p:par>
                                <p:cTn id="150" presetID="53" presetClass="entr" presetSubtype="528" fill="hold" grpId="0" nodeType="withEffect">
                                  <p:stCondLst>
                                    <p:cond delay="1400"/>
                                  </p:stCondLst>
                                  <p:childTnLst>
                                    <p:set>
                                      <p:cBhvr>
                                        <p:cTn id="151" dur="1" fill="hold">
                                          <p:stCondLst>
                                            <p:cond delay="0"/>
                                          </p:stCondLst>
                                        </p:cTn>
                                        <p:tgtEl>
                                          <p:spTgt spid="25"/>
                                        </p:tgtEl>
                                        <p:attrNameLst>
                                          <p:attrName>style.visibility</p:attrName>
                                        </p:attrNameLst>
                                      </p:cBhvr>
                                      <p:to>
                                        <p:strVal val="visible"/>
                                      </p:to>
                                    </p:set>
                                    <p:anim calcmode="lin" valueType="num">
                                      <p:cBhvr>
                                        <p:cTn id="152" dur="200" fill="hold"/>
                                        <p:tgtEl>
                                          <p:spTgt spid="25"/>
                                        </p:tgtEl>
                                        <p:attrNameLst>
                                          <p:attrName>ppt_w</p:attrName>
                                        </p:attrNameLst>
                                      </p:cBhvr>
                                      <p:tavLst>
                                        <p:tav tm="0">
                                          <p:val>
                                            <p:fltVal val="0"/>
                                          </p:val>
                                        </p:tav>
                                        <p:tav tm="100000">
                                          <p:val>
                                            <p:strVal val="#ppt_w"/>
                                          </p:val>
                                        </p:tav>
                                      </p:tavLst>
                                    </p:anim>
                                    <p:anim calcmode="lin" valueType="num">
                                      <p:cBhvr>
                                        <p:cTn id="153" dur="200" fill="hold"/>
                                        <p:tgtEl>
                                          <p:spTgt spid="25"/>
                                        </p:tgtEl>
                                        <p:attrNameLst>
                                          <p:attrName>ppt_h</p:attrName>
                                        </p:attrNameLst>
                                      </p:cBhvr>
                                      <p:tavLst>
                                        <p:tav tm="0">
                                          <p:val>
                                            <p:fltVal val="0"/>
                                          </p:val>
                                        </p:tav>
                                        <p:tav tm="100000">
                                          <p:val>
                                            <p:strVal val="#ppt_h"/>
                                          </p:val>
                                        </p:tav>
                                      </p:tavLst>
                                    </p:anim>
                                    <p:animEffect transition="in" filter="fade">
                                      <p:cBhvr>
                                        <p:cTn id="154" dur="200"/>
                                        <p:tgtEl>
                                          <p:spTgt spid="25"/>
                                        </p:tgtEl>
                                      </p:cBhvr>
                                    </p:animEffect>
                                    <p:anim calcmode="lin" valueType="num">
                                      <p:cBhvr>
                                        <p:cTn id="155" dur="200" fill="hold"/>
                                        <p:tgtEl>
                                          <p:spTgt spid="25"/>
                                        </p:tgtEl>
                                        <p:attrNameLst>
                                          <p:attrName>ppt_x</p:attrName>
                                        </p:attrNameLst>
                                      </p:cBhvr>
                                      <p:tavLst>
                                        <p:tav tm="0">
                                          <p:val>
                                            <p:fltVal val="0.5"/>
                                          </p:val>
                                        </p:tav>
                                        <p:tav tm="100000">
                                          <p:val>
                                            <p:strVal val="#ppt_x"/>
                                          </p:val>
                                        </p:tav>
                                      </p:tavLst>
                                    </p:anim>
                                    <p:anim calcmode="lin" valueType="num">
                                      <p:cBhvr>
                                        <p:cTn id="156" dur="200" fill="hold"/>
                                        <p:tgtEl>
                                          <p:spTgt spid="25"/>
                                        </p:tgtEl>
                                        <p:attrNameLst>
                                          <p:attrName>ppt_y</p:attrName>
                                        </p:attrNameLst>
                                      </p:cBhvr>
                                      <p:tavLst>
                                        <p:tav tm="0">
                                          <p:val>
                                            <p:fltVal val="0.5"/>
                                          </p:val>
                                        </p:tav>
                                        <p:tav tm="100000">
                                          <p:val>
                                            <p:strVal val="#ppt_y"/>
                                          </p:val>
                                        </p:tav>
                                      </p:tavLst>
                                    </p:anim>
                                  </p:childTnLst>
                                </p:cTn>
                              </p:par>
                              <p:par>
                                <p:cTn id="157" presetID="53" presetClass="entr" presetSubtype="528" fill="hold" grpId="0" nodeType="withEffect">
                                  <p:stCondLst>
                                    <p:cond delay="1300"/>
                                  </p:stCondLst>
                                  <p:childTnLst>
                                    <p:set>
                                      <p:cBhvr>
                                        <p:cTn id="158" dur="1" fill="hold">
                                          <p:stCondLst>
                                            <p:cond delay="0"/>
                                          </p:stCondLst>
                                        </p:cTn>
                                        <p:tgtEl>
                                          <p:spTgt spid="26"/>
                                        </p:tgtEl>
                                        <p:attrNameLst>
                                          <p:attrName>style.visibility</p:attrName>
                                        </p:attrNameLst>
                                      </p:cBhvr>
                                      <p:to>
                                        <p:strVal val="visible"/>
                                      </p:to>
                                    </p:set>
                                    <p:anim calcmode="lin" valueType="num">
                                      <p:cBhvr>
                                        <p:cTn id="159" dur="200" fill="hold"/>
                                        <p:tgtEl>
                                          <p:spTgt spid="26"/>
                                        </p:tgtEl>
                                        <p:attrNameLst>
                                          <p:attrName>ppt_w</p:attrName>
                                        </p:attrNameLst>
                                      </p:cBhvr>
                                      <p:tavLst>
                                        <p:tav tm="0">
                                          <p:val>
                                            <p:fltVal val="0"/>
                                          </p:val>
                                        </p:tav>
                                        <p:tav tm="100000">
                                          <p:val>
                                            <p:strVal val="#ppt_w"/>
                                          </p:val>
                                        </p:tav>
                                      </p:tavLst>
                                    </p:anim>
                                    <p:anim calcmode="lin" valueType="num">
                                      <p:cBhvr>
                                        <p:cTn id="160" dur="200" fill="hold"/>
                                        <p:tgtEl>
                                          <p:spTgt spid="26"/>
                                        </p:tgtEl>
                                        <p:attrNameLst>
                                          <p:attrName>ppt_h</p:attrName>
                                        </p:attrNameLst>
                                      </p:cBhvr>
                                      <p:tavLst>
                                        <p:tav tm="0">
                                          <p:val>
                                            <p:fltVal val="0"/>
                                          </p:val>
                                        </p:tav>
                                        <p:tav tm="100000">
                                          <p:val>
                                            <p:strVal val="#ppt_h"/>
                                          </p:val>
                                        </p:tav>
                                      </p:tavLst>
                                    </p:anim>
                                    <p:animEffect transition="in" filter="fade">
                                      <p:cBhvr>
                                        <p:cTn id="161" dur="200"/>
                                        <p:tgtEl>
                                          <p:spTgt spid="26"/>
                                        </p:tgtEl>
                                      </p:cBhvr>
                                    </p:animEffect>
                                    <p:anim calcmode="lin" valueType="num">
                                      <p:cBhvr>
                                        <p:cTn id="162" dur="200" fill="hold"/>
                                        <p:tgtEl>
                                          <p:spTgt spid="26"/>
                                        </p:tgtEl>
                                        <p:attrNameLst>
                                          <p:attrName>ppt_x</p:attrName>
                                        </p:attrNameLst>
                                      </p:cBhvr>
                                      <p:tavLst>
                                        <p:tav tm="0">
                                          <p:val>
                                            <p:fltVal val="0.5"/>
                                          </p:val>
                                        </p:tav>
                                        <p:tav tm="100000">
                                          <p:val>
                                            <p:strVal val="#ppt_x"/>
                                          </p:val>
                                        </p:tav>
                                      </p:tavLst>
                                    </p:anim>
                                    <p:anim calcmode="lin" valueType="num">
                                      <p:cBhvr>
                                        <p:cTn id="163" dur="200" fill="hold"/>
                                        <p:tgtEl>
                                          <p:spTgt spid="26"/>
                                        </p:tgtEl>
                                        <p:attrNameLst>
                                          <p:attrName>ppt_y</p:attrName>
                                        </p:attrNameLst>
                                      </p:cBhvr>
                                      <p:tavLst>
                                        <p:tav tm="0">
                                          <p:val>
                                            <p:fltVal val="0.5"/>
                                          </p:val>
                                        </p:tav>
                                        <p:tav tm="100000">
                                          <p:val>
                                            <p:strVal val="#ppt_y"/>
                                          </p:val>
                                        </p:tav>
                                      </p:tavLst>
                                    </p:anim>
                                  </p:childTnLst>
                                </p:cTn>
                              </p:par>
                              <p:par>
                                <p:cTn id="164" presetID="53" presetClass="entr" presetSubtype="528" fill="hold" grpId="0" nodeType="withEffect">
                                  <p:stCondLst>
                                    <p:cond delay="1200"/>
                                  </p:stCondLst>
                                  <p:childTnLst>
                                    <p:set>
                                      <p:cBhvr>
                                        <p:cTn id="165" dur="1" fill="hold">
                                          <p:stCondLst>
                                            <p:cond delay="0"/>
                                          </p:stCondLst>
                                        </p:cTn>
                                        <p:tgtEl>
                                          <p:spTgt spid="28"/>
                                        </p:tgtEl>
                                        <p:attrNameLst>
                                          <p:attrName>style.visibility</p:attrName>
                                        </p:attrNameLst>
                                      </p:cBhvr>
                                      <p:to>
                                        <p:strVal val="visible"/>
                                      </p:to>
                                    </p:set>
                                    <p:anim calcmode="lin" valueType="num">
                                      <p:cBhvr>
                                        <p:cTn id="166" dur="200" fill="hold"/>
                                        <p:tgtEl>
                                          <p:spTgt spid="28"/>
                                        </p:tgtEl>
                                        <p:attrNameLst>
                                          <p:attrName>ppt_w</p:attrName>
                                        </p:attrNameLst>
                                      </p:cBhvr>
                                      <p:tavLst>
                                        <p:tav tm="0">
                                          <p:val>
                                            <p:fltVal val="0"/>
                                          </p:val>
                                        </p:tav>
                                        <p:tav tm="100000">
                                          <p:val>
                                            <p:strVal val="#ppt_w"/>
                                          </p:val>
                                        </p:tav>
                                      </p:tavLst>
                                    </p:anim>
                                    <p:anim calcmode="lin" valueType="num">
                                      <p:cBhvr>
                                        <p:cTn id="167" dur="200" fill="hold"/>
                                        <p:tgtEl>
                                          <p:spTgt spid="28"/>
                                        </p:tgtEl>
                                        <p:attrNameLst>
                                          <p:attrName>ppt_h</p:attrName>
                                        </p:attrNameLst>
                                      </p:cBhvr>
                                      <p:tavLst>
                                        <p:tav tm="0">
                                          <p:val>
                                            <p:fltVal val="0"/>
                                          </p:val>
                                        </p:tav>
                                        <p:tav tm="100000">
                                          <p:val>
                                            <p:strVal val="#ppt_h"/>
                                          </p:val>
                                        </p:tav>
                                      </p:tavLst>
                                    </p:anim>
                                    <p:animEffect transition="in" filter="fade">
                                      <p:cBhvr>
                                        <p:cTn id="168" dur="200"/>
                                        <p:tgtEl>
                                          <p:spTgt spid="28"/>
                                        </p:tgtEl>
                                      </p:cBhvr>
                                    </p:animEffect>
                                    <p:anim calcmode="lin" valueType="num">
                                      <p:cBhvr>
                                        <p:cTn id="169" dur="200" fill="hold"/>
                                        <p:tgtEl>
                                          <p:spTgt spid="28"/>
                                        </p:tgtEl>
                                        <p:attrNameLst>
                                          <p:attrName>ppt_x</p:attrName>
                                        </p:attrNameLst>
                                      </p:cBhvr>
                                      <p:tavLst>
                                        <p:tav tm="0">
                                          <p:val>
                                            <p:fltVal val="0.5"/>
                                          </p:val>
                                        </p:tav>
                                        <p:tav tm="100000">
                                          <p:val>
                                            <p:strVal val="#ppt_x"/>
                                          </p:val>
                                        </p:tav>
                                      </p:tavLst>
                                    </p:anim>
                                    <p:anim calcmode="lin" valueType="num">
                                      <p:cBhvr>
                                        <p:cTn id="170" dur="200" fill="hold"/>
                                        <p:tgtEl>
                                          <p:spTgt spid="28"/>
                                        </p:tgtEl>
                                        <p:attrNameLst>
                                          <p:attrName>ppt_y</p:attrName>
                                        </p:attrNameLst>
                                      </p:cBhvr>
                                      <p:tavLst>
                                        <p:tav tm="0">
                                          <p:val>
                                            <p:fltVal val="0.5"/>
                                          </p:val>
                                        </p:tav>
                                        <p:tav tm="100000">
                                          <p:val>
                                            <p:strVal val="#ppt_y"/>
                                          </p:val>
                                        </p:tav>
                                      </p:tavLst>
                                    </p:anim>
                                  </p:childTnLst>
                                </p:cTn>
                              </p:par>
                              <p:par>
                                <p:cTn id="171" presetID="53" presetClass="entr" presetSubtype="528" fill="hold" grpId="0" nodeType="withEffect">
                                  <p:stCondLst>
                                    <p:cond delay="1100"/>
                                  </p:stCondLst>
                                  <p:childTnLst>
                                    <p:set>
                                      <p:cBhvr>
                                        <p:cTn id="172" dur="1" fill="hold">
                                          <p:stCondLst>
                                            <p:cond delay="0"/>
                                          </p:stCondLst>
                                        </p:cTn>
                                        <p:tgtEl>
                                          <p:spTgt spid="29"/>
                                        </p:tgtEl>
                                        <p:attrNameLst>
                                          <p:attrName>style.visibility</p:attrName>
                                        </p:attrNameLst>
                                      </p:cBhvr>
                                      <p:to>
                                        <p:strVal val="visible"/>
                                      </p:to>
                                    </p:set>
                                    <p:anim calcmode="lin" valueType="num">
                                      <p:cBhvr>
                                        <p:cTn id="173" dur="200" fill="hold"/>
                                        <p:tgtEl>
                                          <p:spTgt spid="29"/>
                                        </p:tgtEl>
                                        <p:attrNameLst>
                                          <p:attrName>ppt_w</p:attrName>
                                        </p:attrNameLst>
                                      </p:cBhvr>
                                      <p:tavLst>
                                        <p:tav tm="0">
                                          <p:val>
                                            <p:fltVal val="0"/>
                                          </p:val>
                                        </p:tav>
                                        <p:tav tm="100000">
                                          <p:val>
                                            <p:strVal val="#ppt_w"/>
                                          </p:val>
                                        </p:tav>
                                      </p:tavLst>
                                    </p:anim>
                                    <p:anim calcmode="lin" valueType="num">
                                      <p:cBhvr>
                                        <p:cTn id="174" dur="200" fill="hold"/>
                                        <p:tgtEl>
                                          <p:spTgt spid="29"/>
                                        </p:tgtEl>
                                        <p:attrNameLst>
                                          <p:attrName>ppt_h</p:attrName>
                                        </p:attrNameLst>
                                      </p:cBhvr>
                                      <p:tavLst>
                                        <p:tav tm="0">
                                          <p:val>
                                            <p:fltVal val="0"/>
                                          </p:val>
                                        </p:tav>
                                        <p:tav tm="100000">
                                          <p:val>
                                            <p:strVal val="#ppt_h"/>
                                          </p:val>
                                        </p:tav>
                                      </p:tavLst>
                                    </p:anim>
                                    <p:animEffect transition="in" filter="fade">
                                      <p:cBhvr>
                                        <p:cTn id="175" dur="200"/>
                                        <p:tgtEl>
                                          <p:spTgt spid="29"/>
                                        </p:tgtEl>
                                      </p:cBhvr>
                                    </p:animEffect>
                                    <p:anim calcmode="lin" valueType="num">
                                      <p:cBhvr>
                                        <p:cTn id="176" dur="200" fill="hold"/>
                                        <p:tgtEl>
                                          <p:spTgt spid="29"/>
                                        </p:tgtEl>
                                        <p:attrNameLst>
                                          <p:attrName>ppt_x</p:attrName>
                                        </p:attrNameLst>
                                      </p:cBhvr>
                                      <p:tavLst>
                                        <p:tav tm="0">
                                          <p:val>
                                            <p:fltVal val="0.5"/>
                                          </p:val>
                                        </p:tav>
                                        <p:tav tm="100000">
                                          <p:val>
                                            <p:strVal val="#ppt_x"/>
                                          </p:val>
                                        </p:tav>
                                      </p:tavLst>
                                    </p:anim>
                                    <p:anim calcmode="lin" valueType="num">
                                      <p:cBhvr>
                                        <p:cTn id="177" dur="200" fill="hold"/>
                                        <p:tgtEl>
                                          <p:spTgt spid="29"/>
                                        </p:tgtEl>
                                        <p:attrNameLst>
                                          <p:attrName>ppt_y</p:attrName>
                                        </p:attrNameLst>
                                      </p:cBhvr>
                                      <p:tavLst>
                                        <p:tav tm="0">
                                          <p:val>
                                            <p:fltVal val="0.5"/>
                                          </p:val>
                                        </p:tav>
                                        <p:tav tm="100000">
                                          <p:val>
                                            <p:strVal val="#ppt_y"/>
                                          </p:val>
                                        </p:tav>
                                      </p:tavLst>
                                    </p:anim>
                                  </p:childTnLst>
                                </p:cTn>
                              </p:par>
                              <p:par>
                                <p:cTn id="178" presetID="53" presetClass="entr" presetSubtype="528" fill="hold" grpId="0" nodeType="withEffect">
                                  <p:stCondLst>
                                    <p:cond delay="1200"/>
                                  </p:stCondLst>
                                  <p:childTnLst>
                                    <p:set>
                                      <p:cBhvr>
                                        <p:cTn id="179" dur="1" fill="hold">
                                          <p:stCondLst>
                                            <p:cond delay="0"/>
                                          </p:stCondLst>
                                        </p:cTn>
                                        <p:tgtEl>
                                          <p:spTgt spid="30"/>
                                        </p:tgtEl>
                                        <p:attrNameLst>
                                          <p:attrName>style.visibility</p:attrName>
                                        </p:attrNameLst>
                                      </p:cBhvr>
                                      <p:to>
                                        <p:strVal val="visible"/>
                                      </p:to>
                                    </p:set>
                                    <p:anim calcmode="lin" valueType="num">
                                      <p:cBhvr>
                                        <p:cTn id="180" dur="200" fill="hold"/>
                                        <p:tgtEl>
                                          <p:spTgt spid="30"/>
                                        </p:tgtEl>
                                        <p:attrNameLst>
                                          <p:attrName>ppt_w</p:attrName>
                                        </p:attrNameLst>
                                      </p:cBhvr>
                                      <p:tavLst>
                                        <p:tav tm="0">
                                          <p:val>
                                            <p:fltVal val="0"/>
                                          </p:val>
                                        </p:tav>
                                        <p:tav tm="100000">
                                          <p:val>
                                            <p:strVal val="#ppt_w"/>
                                          </p:val>
                                        </p:tav>
                                      </p:tavLst>
                                    </p:anim>
                                    <p:anim calcmode="lin" valueType="num">
                                      <p:cBhvr>
                                        <p:cTn id="181" dur="200" fill="hold"/>
                                        <p:tgtEl>
                                          <p:spTgt spid="30"/>
                                        </p:tgtEl>
                                        <p:attrNameLst>
                                          <p:attrName>ppt_h</p:attrName>
                                        </p:attrNameLst>
                                      </p:cBhvr>
                                      <p:tavLst>
                                        <p:tav tm="0">
                                          <p:val>
                                            <p:fltVal val="0"/>
                                          </p:val>
                                        </p:tav>
                                        <p:tav tm="100000">
                                          <p:val>
                                            <p:strVal val="#ppt_h"/>
                                          </p:val>
                                        </p:tav>
                                      </p:tavLst>
                                    </p:anim>
                                    <p:animEffect transition="in" filter="fade">
                                      <p:cBhvr>
                                        <p:cTn id="182" dur="200"/>
                                        <p:tgtEl>
                                          <p:spTgt spid="30"/>
                                        </p:tgtEl>
                                      </p:cBhvr>
                                    </p:animEffect>
                                    <p:anim calcmode="lin" valueType="num">
                                      <p:cBhvr>
                                        <p:cTn id="183" dur="200" fill="hold"/>
                                        <p:tgtEl>
                                          <p:spTgt spid="30"/>
                                        </p:tgtEl>
                                        <p:attrNameLst>
                                          <p:attrName>ppt_x</p:attrName>
                                        </p:attrNameLst>
                                      </p:cBhvr>
                                      <p:tavLst>
                                        <p:tav tm="0">
                                          <p:val>
                                            <p:fltVal val="0.5"/>
                                          </p:val>
                                        </p:tav>
                                        <p:tav tm="100000">
                                          <p:val>
                                            <p:strVal val="#ppt_x"/>
                                          </p:val>
                                        </p:tav>
                                      </p:tavLst>
                                    </p:anim>
                                    <p:anim calcmode="lin" valueType="num">
                                      <p:cBhvr>
                                        <p:cTn id="184" dur="200" fill="hold"/>
                                        <p:tgtEl>
                                          <p:spTgt spid="30"/>
                                        </p:tgtEl>
                                        <p:attrNameLst>
                                          <p:attrName>ppt_y</p:attrName>
                                        </p:attrNameLst>
                                      </p:cBhvr>
                                      <p:tavLst>
                                        <p:tav tm="0">
                                          <p:val>
                                            <p:fltVal val="0.5"/>
                                          </p:val>
                                        </p:tav>
                                        <p:tav tm="100000">
                                          <p:val>
                                            <p:strVal val="#ppt_y"/>
                                          </p:val>
                                        </p:tav>
                                      </p:tavLst>
                                    </p:anim>
                                  </p:childTnLst>
                                </p:cTn>
                              </p:par>
                              <p:par>
                                <p:cTn id="185" presetID="53" presetClass="entr" presetSubtype="528" fill="hold" grpId="0" nodeType="withEffect">
                                  <p:stCondLst>
                                    <p:cond delay="1300"/>
                                  </p:stCondLst>
                                  <p:childTnLst>
                                    <p:set>
                                      <p:cBhvr>
                                        <p:cTn id="186" dur="1" fill="hold">
                                          <p:stCondLst>
                                            <p:cond delay="0"/>
                                          </p:stCondLst>
                                        </p:cTn>
                                        <p:tgtEl>
                                          <p:spTgt spid="31"/>
                                        </p:tgtEl>
                                        <p:attrNameLst>
                                          <p:attrName>style.visibility</p:attrName>
                                        </p:attrNameLst>
                                      </p:cBhvr>
                                      <p:to>
                                        <p:strVal val="visible"/>
                                      </p:to>
                                    </p:set>
                                    <p:anim calcmode="lin" valueType="num">
                                      <p:cBhvr>
                                        <p:cTn id="187" dur="200" fill="hold"/>
                                        <p:tgtEl>
                                          <p:spTgt spid="31"/>
                                        </p:tgtEl>
                                        <p:attrNameLst>
                                          <p:attrName>ppt_w</p:attrName>
                                        </p:attrNameLst>
                                      </p:cBhvr>
                                      <p:tavLst>
                                        <p:tav tm="0">
                                          <p:val>
                                            <p:fltVal val="0"/>
                                          </p:val>
                                        </p:tav>
                                        <p:tav tm="100000">
                                          <p:val>
                                            <p:strVal val="#ppt_w"/>
                                          </p:val>
                                        </p:tav>
                                      </p:tavLst>
                                    </p:anim>
                                    <p:anim calcmode="lin" valueType="num">
                                      <p:cBhvr>
                                        <p:cTn id="188" dur="200" fill="hold"/>
                                        <p:tgtEl>
                                          <p:spTgt spid="31"/>
                                        </p:tgtEl>
                                        <p:attrNameLst>
                                          <p:attrName>ppt_h</p:attrName>
                                        </p:attrNameLst>
                                      </p:cBhvr>
                                      <p:tavLst>
                                        <p:tav tm="0">
                                          <p:val>
                                            <p:fltVal val="0"/>
                                          </p:val>
                                        </p:tav>
                                        <p:tav tm="100000">
                                          <p:val>
                                            <p:strVal val="#ppt_h"/>
                                          </p:val>
                                        </p:tav>
                                      </p:tavLst>
                                    </p:anim>
                                    <p:animEffect transition="in" filter="fade">
                                      <p:cBhvr>
                                        <p:cTn id="189" dur="200"/>
                                        <p:tgtEl>
                                          <p:spTgt spid="31"/>
                                        </p:tgtEl>
                                      </p:cBhvr>
                                    </p:animEffect>
                                    <p:anim calcmode="lin" valueType="num">
                                      <p:cBhvr>
                                        <p:cTn id="190" dur="200" fill="hold"/>
                                        <p:tgtEl>
                                          <p:spTgt spid="31"/>
                                        </p:tgtEl>
                                        <p:attrNameLst>
                                          <p:attrName>ppt_x</p:attrName>
                                        </p:attrNameLst>
                                      </p:cBhvr>
                                      <p:tavLst>
                                        <p:tav tm="0">
                                          <p:val>
                                            <p:fltVal val="0.5"/>
                                          </p:val>
                                        </p:tav>
                                        <p:tav tm="100000">
                                          <p:val>
                                            <p:strVal val="#ppt_x"/>
                                          </p:val>
                                        </p:tav>
                                      </p:tavLst>
                                    </p:anim>
                                    <p:anim calcmode="lin" valueType="num">
                                      <p:cBhvr>
                                        <p:cTn id="191" dur="200" fill="hold"/>
                                        <p:tgtEl>
                                          <p:spTgt spid="31"/>
                                        </p:tgtEl>
                                        <p:attrNameLst>
                                          <p:attrName>ppt_y</p:attrName>
                                        </p:attrNameLst>
                                      </p:cBhvr>
                                      <p:tavLst>
                                        <p:tav tm="0">
                                          <p:val>
                                            <p:fltVal val="0.5"/>
                                          </p:val>
                                        </p:tav>
                                        <p:tav tm="100000">
                                          <p:val>
                                            <p:strVal val="#ppt_y"/>
                                          </p:val>
                                        </p:tav>
                                      </p:tavLst>
                                    </p:anim>
                                  </p:childTnLst>
                                </p:cTn>
                              </p:par>
                              <p:par>
                                <p:cTn id="192" presetID="53" presetClass="entr" presetSubtype="528" fill="hold" grpId="0" nodeType="withEffect">
                                  <p:stCondLst>
                                    <p:cond delay="1500"/>
                                  </p:stCondLst>
                                  <p:childTnLst>
                                    <p:set>
                                      <p:cBhvr>
                                        <p:cTn id="193" dur="1" fill="hold">
                                          <p:stCondLst>
                                            <p:cond delay="0"/>
                                          </p:stCondLst>
                                        </p:cTn>
                                        <p:tgtEl>
                                          <p:spTgt spid="32"/>
                                        </p:tgtEl>
                                        <p:attrNameLst>
                                          <p:attrName>style.visibility</p:attrName>
                                        </p:attrNameLst>
                                      </p:cBhvr>
                                      <p:to>
                                        <p:strVal val="visible"/>
                                      </p:to>
                                    </p:set>
                                    <p:anim calcmode="lin" valueType="num">
                                      <p:cBhvr>
                                        <p:cTn id="194" dur="200" fill="hold"/>
                                        <p:tgtEl>
                                          <p:spTgt spid="32"/>
                                        </p:tgtEl>
                                        <p:attrNameLst>
                                          <p:attrName>ppt_w</p:attrName>
                                        </p:attrNameLst>
                                      </p:cBhvr>
                                      <p:tavLst>
                                        <p:tav tm="0">
                                          <p:val>
                                            <p:fltVal val="0"/>
                                          </p:val>
                                        </p:tav>
                                        <p:tav tm="100000">
                                          <p:val>
                                            <p:strVal val="#ppt_w"/>
                                          </p:val>
                                        </p:tav>
                                      </p:tavLst>
                                    </p:anim>
                                    <p:anim calcmode="lin" valueType="num">
                                      <p:cBhvr>
                                        <p:cTn id="195" dur="200" fill="hold"/>
                                        <p:tgtEl>
                                          <p:spTgt spid="32"/>
                                        </p:tgtEl>
                                        <p:attrNameLst>
                                          <p:attrName>ppt_h</p:attrName>
                                        </p:attrNameLst>
                                      </p:cBhvr>
                                      <p:tavLst>
                                        <p:tav tm="0">
                                          <p:val>
                                            <p:fltVal val="0"/>
                                          </p:val>
                                        </p:tav>
                                        <p:tav tm="100000">
                                          <p:val>
                                            <p:strVal val="#ppt_h"/>
                                          </p:val>
                                        </p:tav>
                                      </p:tavLst>
                                    </p:anim>
                                    <p:animEffect transition="in" filter="fade">
                                      <p:cBhvr>
                                        <p:cTn id="196" dur="200"/>
                                        <p:tgtEl>
                                          <p:spTgt spid="32"/>
                                        </p:tgtEl>
                                      </p:cBhvr>
                                    </p:animEffect>
                                    <p:anim calcmode="lin" valueType="num">
                                      <p:cBhvr>
                                        <p:cTn id="197" dur="200" fill="hold"/>
                                        <p:tgtEl>
                                          <p:spTgt spid="32"/>
                                        </p:tgtEl>
                                        <p:attrNameLst>
                                          <p:attrName>ppt_x</p:attrName>
                                        </p:attrNameLst>
                                      </p:cBhvr>
                                      <p:tavLst>
                                        <p:tav tm="0">
                                          <p:val>
                                            <p:fltVal val="0.5"/>
                                          </p:val>
                                        </p:tav>
                                        <p:tav tm="100000">
                                          <p:val>
                                            <p:strVal val="#ppt_x"/>
                                          </p:val>
                                        </p:tav>
                                      </p:tavLst>
                                    </p:anim>
                                    <p:anim calcmode="lin" valueType="num">
                                      <p:cBhvr>
                                        <p:cTn id="198" dur="200" fill="hold"/>
                                        <p:tgtEl>
                                          <p:spTgt spid="32"/>
                                        </p:tgtEl>
                                        <p:attrNameLst>
                                          <p:attrName>ppt_y</p:attrName>
                                        </p:attrNameLst>
                                      </p:cBhvr>
                                      <p:tavLst>
                                        <p:tav tm="0">
                                          <p:val>
                                            <p:fltVal val="0.5"/>
                                          </p:val>
                                        </p:tav>
                                        <p:tav tm="100000">
                                          <p:val>
                                            <p:strVal val="#ppt_y"/>
                                          </p:val>
                                        </p:tav>
                                      </p:tavLst>
                                    </p:anim>
                                  </p:childTnLst>
                                </p:cTn>
                              </p:par>
                              <p:par>
                                <p:cTn id="199" presetID="53" presetClass="entr" presetSubtype="528" fill="hold" grpId="0" nodeType="withEffect">
                                  <p:stCondLst>
                                    <p:cond delay="1300"/>
                                  </p:stCondLst>
                                  <p:childTnLst>
                                    <p:set>
                                      <p:cBhvr>
                                        <p:cTn id="200" dur="1" fill="hold">
                                          <p:stCondLst>
                                            <p:cond delay="0"/>
                                          </p:stCondLst>
                                        </p:cTn>
                                        <p:tgtEl>
                                          <p:spTgt spid="33"/>
                                        </p:tgtEl>
                                        <p:attrNameLst>
                                          <p:attrName>style.visibility</p:attrName>
                                        </p:attrNameLst>
                                      </p:cBhvr>
                                      <p:to>
                                        <p:strVal val="visible"/>
                                      </p:to>
                                    </p:set>
                                    <p:anim calcmode="lin" valueType="num">
                                      <p:cBhvr>
                                        <p:cTn id="201" dur="200" fill="hold"/>
                                        <p:tgtEl>
                                          <p:spTgt spid="33"/>
                                        </p:tgtEl>
                                        <p:attrNameLst>
                                          <p:attrName>ppt_w</p:attrName>
                                        </p:attrNameLst>
                                      </p:cBhvr>
                                      <p:tavLst>
                                        <p:tav tm="0">
                                          <p:val>
                                            <p:fltVal val="0"/>
                                          </p:val>
                                        </p:tav>
                                        <p:tav tm="100000">
                                          <p:val>
                                            <p:strVal val="#ppt_w"/>
                                          </p:val>
                                        </p:tav>
                                      </p:tavLst>
                                    </p:anim>
                                    <p:anim calcmode="lin" valueType="num">
                                      <p:cBhvr>
                                        <p:cTn id="202" dur="200" fill="hold"/>
                                        <p:tgtEl>
                                          <p:spTgt spid="33"/>
                                        </p:tgtEl>
                                        <p:attrNameLst>
                                          <p:attrName>ppt_h</p:attrName>
                                        </p:attrNameLst>
                                      </p:cBhvr>
                                      <p:tavLst>
                                        <p:tav tm="0">
                                          <p:val>
                                            <p:fltVal val="0"/>
                                          </p:val>
                                        </p:tav>
                                        <p:tav tm="100000">
                                          <p:val>
                                            <p:strVal val="#ppt_h"/>
                                          </p:val>
                                        </p:tav>
                                      </p:tavLst>
                                    </p:anim>
                                    <p:animEffect transition="in" filter="fade">
                                      <p:cBhvr>
                                        <p:cTn id="203" dur="200"/>
                                        <p:tgtEl>
                                          <p:spTgt spid="33"/>
                                        </p:tgtEl>
                                      </p:cBhvr>
                                    </p:animEffect>
                                    <p:anim calcmode="lin" valueType="num">
                                      <p:cBhvr>
                                        <p:cTn id="204" dur="200" fill="hold"/>
                                        <p:tgtEl>
                                          <p:spTgt spid="33"/>
                                        </p:tgtEl>
                                        <p:attrNameLst>
                                          <p:attrName>ppt_x</p:attrName>
                                        </p:attrNameLst>
                                      </p:cBhvr>
                                      <p:tavLst>
                                        <p:tav tm="0">
                                          <p:val>
                                            <p:fltVal val="0.5"/>
                                          </p:val>
                                        </p:tav>
                                        <p:tav tm="100000">
                                          <p:val>
                                            <p:strVal val="#ppt_x"/>
                                          </p:val>
                                        </p:tav>
                                      </p:tavLst>
                                    </p:anim>
                                    <p:anim calcmode="lin" valueType="num">
                                      <p:cBhvr>
                                        <p:cTn id="205" dur="200" fill="hold"/>
                                        <p:tgtEl>
                                          <p:spTgt spid="33"/>
                                        </p:tgtEl>
                                        <p:attrNameLst>
                                          <p:attrName>ppt_y</p:attrName>
                                        </p:attrNameLst>
                                      </p:cBhvr>
                                      <p:tavLst>
                                        <p:tav tm="0">
                                          <p:val>
                                            <p:fltVal val="0.5"/>
                                          </p:val>
                                        </p:tav>
                                        <p:tav tm="100000">
                                          <p:val>
                                            <p:strVal val="#ppt_y"/>
                                          </p:val>
                                        </p:tav>
                                      </p:tavLst>
                                    </p:anim>
                                  </p:childTnLst>
                                </p:cTn>
                              </p:par>
                              <p:par>
                                <p:cTn id="206" presetID="53" presetClass="entr" presetSubtype="528" fill="hold" grpId="0" nodeType="withEffect">
                                  <p:stCondLst>
                                    <p:cond delay="1300"/>
                                  </p:stCondLst>
                                  <p:childTnLst>
                                    <p:set>
                                      <p:cBhvr>
                                        <p:cTn id="207" dur="1" fill="hold">
                                          <p:stCondLst>
                                            <p:cond delay="0"/>
                                          </p:stCondLst>
                                        </p:cTn>
                                        <p:tgtEl>
                                          <p:spTgt spid="34"/>
                                        </p:tgtEl>
                                        <p:attrNameLst>
                                          <p:attrName>style.visibility</p:attrName>
                                        </p:attrNameLst>
                                      </p:cBhvr>
                                      <p:to>
                                        <p:strVal val="visible"/>
                                      </p:to>
                                    </p:set>
                                    <p:anim calcmode="lin" valueType="num">
                                      <p:cBhvr>
                                        <p:cTn id="208" dur="200" fill="hold"/>
                                        <p:tgtEl>
                                          <p:spTgt spid="34"/>
                                        </p:tgtEl>
                                        <p:attrNameLst>
                                          <p:attrName>ppt_w</p:attrName>
                                        </p:attrNameLst>
                                      </p:cBhvr>
                                      <p:tavLst>
                                        <p:tav tm="0">
                                          <p:val>
                                            <p:fltVal val="0"/>
                                          </p:val>
                                        </p:tav>
                                        <p:tav tm="100000">
                                          <p:val>
                                            <p:strVal val="#ppt_w"/>
                                          </p:val>
                                        </p:tav>
                                      </p:tavLst>
                                    </p:anim>
                                    <p:anim calcmode="lin" valueType="num">
                                      <p:cBhvr>
                                        <p:cTn id="209" dur="200" fill="hold"/>
                                        <p:tgtEl>
                                          <p:spTgt spid="34"/>
                                        </p:tgtEl>
                                        <p:attrNameLst>
                                          <p:attrName>ppt_h</p:attrName>
                                        </p:attrNameLst>
                                      </p:cBhvr>
                                      <p:tavLst>
                                        <p:tav tm="0">
                                          <p:val>
                                            <p:fltVal val="0"/>
                                          </p:val>
                                        </p:tav>
                                        <p:tav tm="100000">
                                          <p:val>
                                            <p:strVal val="#ppt_h"/>
                                          </p:val>
                                        </p:tav>
                                      </p:tavLst>
                                    </p:anim>
                                    <p:animEffect transition="in" filter="fade">
                                      <p:cBhvr>
                                        <p:cTn id="210" dur="200"/>
                                        <p:tgtEl>
                                          <p:spTgt spid="34"/>
                                        </p:tgtEl>
                                      </p:cBhvr>
                                    </p:animEffect>
                                    <p:anim calcmode="lin" valueType="num">
                                      <p:cBhvr>
                                        <p:cTn id="211" dur="200" fill="hold"/>
                                        <p:tgtEl>
                                          <p:spTgt spid="34"/>
                                        </p:tgtEl>
                                        <p:attrNameLst>
                                          <p:attrName>ppt_x</p:attrName>
                                        </p:attrNameLst>
                                      </p:cBhvr>
                                      <p:tavLst>
                                        <p:tav tm="0">
                                          <p:val>
                                            <p:fltVal val="0.5"/>
                                          </p:val>
                                        </p:tav>
                                        <p:tav tm="100000">
                                          <p:val>
                                            <p:strVal val="#ppt_x"/>
                                          </p:val>
                                        </p:tav>
                                      </p:tavLst>
                                    </p:anim>
                                    <p:anim calcmode="lin" valueType="num">
                                      <p:cBhvr>
                                        <p:cTn id="212" dur="200" fill="hold"/>
                                        <p:tgtEl>
                                          <p:spTgt spid="34"/>
                                        </p:tgtEl>
                                        <p:attrNameLst>
                                          <p:attrName>ppt_y</p:attrName>
                                        </p:attrNameLst>
                                      </p:cBhvr>
                                      <p:tavLst>
                                        <p:tav tm="0">
                                          <p:val>
                                            <p:fltVal val="0.5"/>
                                          </p:val>
                                        </p:tav>
                                        <p:tav tm="100000">
                                          <p:val>
                                            <p:strVal val="#ppt_y"/>
                                          </p:val>
                                        </p:tav>
                                      </p:tavLst>
                                    </p:anim>
                                  </p:childTnLst>
                                </p:cTn>
                              </p:par>
                              <p:par>
                                <p:cTn id="213" presetID="53" presetClass="entr" presetSubtype="528" fill="hold" grpId="0" nodeType="withEffect">
                                  <p:stCondLst>
                                    <p:cond delay="1100"/>
                                  </p:stCondLst>
                                  <p:childTnLst>
                                    <p:set>
                                      <p:cBhvr>
                                        <p:cTn id="214" dur="1" fill="hold">
                                          <p:stCondLst>
                                            <p:cond delay="0"/>
                                          </p:stCondLst>
                                        </p:cTn>
                                        <p:tgtEl>
                                          <p:spTgt spid="35"/>
                                        </p:tgtEl>
                                        <p:attrNameLst>
                                          <p:attrName>style.visibility</p:attrName>
                                        </p:attrNameLst>
                                      </p:cBhvr>
                                      <p:to>
                                        <p:strVal val="visible"/>
                                      </p:to>
                                    </p:set>
                                    <p:anim calcmode="lin" valueType="num">
                                      <p:cBhvr>
                                        <p:cTn id="215" dur="200" fill="hold"/>
                                        <p:tgtEl>
                                          <p:spTgt spid="35"/>
                                        </p:tgtEl>
                                        <p:attrNameLst>
                                          <p:attrName>ppt_w</p:attrName>
                                        </p:attrNameLst>
                                      </p:cBhvr>
                                      <p:tavLst>
                                        <p:tav tm="0">
                                          <p:val>
                                            <p:fltVal val="0"/>
                                          </p:val>
                                        </p:tav>
                                        <p:tav tm="100000">
                                          <p:val>
                                            <p:strVal val="#ppt_w"/>
                                          </p:val>
                                        </p:tav>
                                      </p:tavLst>
                                    </p:anim>
                                    <p:anim calcmode="lin" valueType="num">
                                      <p:cBhvr>
                                        <p:cTn id="216" dur="200" fill="hold"/>
                                        <p:tgtEl>
                                          <p:spTgt spid="35"/>
                                        </p:tgtEl>
                                        <p:attrNameLst>
                                          <p:attrName>ppt_h</p:attrName>
                                        </p:attrNameLst>
                                      </p:cBhvr>
                                      <p:tavLst>
                                        <p:tav tm="0">
                                          <p:val>
                                            <p:fltVal val="0"/>
                                          </p:val>
                                        </p:tav>
                                        <p:tav tm="100000">
                                          <p:val>
                                            <p:strVal val="#ppt_h"/>
                                          </p:val>
                                        </p:tav>
                                      </p:tavLst>
                                    </p:anim>
                                    <p:animEffect transition="in" filter="fade">
                                      <p:cBhvr>
                                        <p:cTn id="217" dur="200"/>
                                        <p:tgtEl>
                                          <p:spTgt spid="35"/>
                                        </p:tgtEl>
                                      </p:cBhvr>
                                    </p:animEffect>
                                    <p:anim calcmode="lin" valueType="num">
                                      <p:cBhvr>
                                        <p:cTn id="218" dur="200" fill="hold"/>
                                        <p:tgtEl>
                                          <p:spTgt spid="35"/>
                                        </p:tgtEl>
                                        <p:attrNameLst>
                                          <p:attrName>ppt_x</p:attrName>
                                        </p:attrNameLst>
                                      </p:cBhvr>
                                      <p:tavLst>
                                        <p:tav tm="0">
                                          <p:val>
                                            <p:fltVal val="0.5"/>
                                          </p:val>
                                        </p:tav>
                                        <p:tav tm="100000">
                                          <p:val>
                                            <p:strVal val="#ppt_x"/>
                                          </p:val>
                                        </p:tav>
                                      </p:tavLst>
                                    </p:anim>
                                    <p:anim calcmode="lin" valueType="num">
                                      <p:cBhvr>
                                        <p:cTn id="219" dur="200" fill="hold"/>
                                        <p:tgtEl>
                                          <p:spTgt spid="35"/>
                                        </p:tgtEl>
                                        <p:attrNameLst>
                                          <p:attrName>ppt_y</p:attrName>
                                        </p:attrNameLst>
                                      </p:cBhvr>
                                      <p:tavLst>
                                        <p:tav tm="0">
                                          <p:val>
                                            <p:fltVal val="0.5"/>
                                          </p:val>
                                        </p:tav>
                                        <p:tav tm="100000">
                                          <p:val>
                                            <p:strVal val="#ppt_y"/>
                                          </p:val>
                                        </p:tav>
                                      </p:tavLst>
                                    </p:anim>
                                  </p:childTnLst>
                                </p:cTn>
                              </p:par>
                              <p:par>
                                <p:cTn id="220" presetID="53" presetClass="entr" presetSubtype="528" fill="hold" grpId="0" nodeType="withEffect">
                                  <p:stCondLst>
                                    <p:cond delay="1200"/>
                                  </p:stCondLst>
                                  <p:childTnLst>
                                    <p:set>
                                      <p:cBhvr>
                                        <p:cTn id="221" dur="1" fill="hold">
                                          <p:stCondLst>
                                            <p:cond delay="0"/>
                                          </p:stCondLst>
                                        </p:cTn>
                                        <p:tgtEl>
                                          <p:spTgt spid="36"/>
                                        </p:tgtEl>
                                        <p:attrNameLst>
                                          <p:attrName>style.visibility</p:attrName>
                                        </p:attrNameLst>
                                      </p:cBhvr>
                                      <p:to>
                                        <p:strVal val="visible"/>
                                      </p:to>
                                    </p:set>
                                    <p:anim calcmode="lin" valueType="num">
                                      <p:cBhvr>
                                        <p:cTn id="222" dur="200" fill="hold"/>
                                        <p:tgtEl>
                                          <p:spTgt spid="36"/>
                                        </p:tgtEl>
                                        <p:attrNameLst>
                                          <p:attrName>ppt_w</p:attrName>
                                        </p:attrNameLst>
                                      </p:cBhvr>
                                      <p:tavLst>
                                        <p:tav tm="0">
                                          <p:val>
                                            <p:fltVal val="0"/>
                                          </p:val>
                                        </p:tav>
                                        <p:tav tm="100000">
                                          <p:val>
                                            <p:strVal val="#ppt_w"/>
                                          </p:val>
                                        </p:tav>
                                      </p:tavLst>
                                    </p:anim>
                                    <p:anim calcmode="lin" valueType="num">
                                      <p:cBhvr>
                                        <p:cTn id="223" dur="200" fill="hold"/>
                                        <p:tgtEl>
                                          <p:spTgt spid="36"/>
                                        </p:tgtEl>
                                        <p:attrNameLst>
                                          <p:attrName>ppt_h</p:attrName>
                                        </p:attrNameLst>
                                      </p:cBhvr>
                                      <p:tavLst>
                                        <p:tav tm="0">
                                          <p:val>
                                            <p:fltVal val="0"/>
                                          </p:val>
                                        </p:tav>
                                        <p:tav tm="100000">
                                          <p:val>
                                            <p:strVal val="#ppt_h"/>
                                          </p:val>
                                        </p:tav>
                                      </p:tavLst>
                                    </p:anim>
                                    <p:animEffect transition="in" filter="fade">
                                      <p:cBhvr>
                                        <p:cTn id="224" dur="200"/>
                                        <p:tgtEl>
                                          <p:spTgt spid="36"/>
                                        </p:tgtEl>
                                      </p:cBhvr>
                                    </p:animEffect>
                                    <p:anim calcmode="lin" valueType="num">
                                      <p:cBhvr>
                                        <p:cTn id="225" dur="200" fill="hold"/>
                                        <p:tgtEl>
                                          <p:spTgt spid="36"/>
                                        </p:tgtEl>
                                        <p:attrNameLst>
                                          <p:attrName>ppt_x</p:attrName>
                                        </p:attrNameLst>
                                      </p:cBhvr>
                                      <p:tavLst>
                                        <p:tav tm="0">
                                          <p:val>
                                            <p:fltVal val="0.5"/>
                                          </p:val>
                                        </p:tav>
                                        <p:tav tm="100000">
                                          <p:val>
                                            <p:strVal val="#ppt_x"/>
                                          </p:val>
                                        </p:tav>
                                      </p:tavLst>
                                    </p:anim>
                                    <p:anim calcmode="lin" valueType="num">
                                      <p:cBhvr>
                                        <p:cTn id="226" dur="200" fill="hold"/>
                                        <p:tgtEl>
                                          <p:spTgt spid="36"/>
                                        </p:tgtEl>
                                        <p:attrNameLst>
                                          <p:attrName>ppt_y</p:attrName>
                                        </p:attrNameLst>
                                      </p:cBhvr>
                                      <p:tavLst>
                                        <p:tav tm="0">
                                          <p:val>
                                            <p:fltVal val="0.5"/>
                                          </p:val>
                                        </p:tav>
                                        <p:tav tm="100000">
                                          <p:val>
                                            <p:strVal val="#ppt_y"/>
                                          </p:val>
                                        </p:tav>
                                      </p:tavLst>
                                    </p:anim>
                                  </p:childTnLst>
                                </p:cTn>
                              </p:par>
                              <p:par>
                                <p:cTn id="227" presetID="53" presetClass="entr" presetSubtype="528" fill="hold" grpId="0" nodeType="withEffect">
                                  <p:stCondLst>
                                    <p:cond delay="1300"/>
                                  </p:stCondLst>
                                  <p:childTnLst>
                                    <p:set>
                                      <p:cBhvr>
                                        <p:cTn id="228" dur="1" fill="hold">
                                          <p:stCondLst>
                                            <p:cond delay="0"/>
                                          </p:stCondLst>
                                        </p:cTn>
                                        <p:tgtEl>
                                          <p:spTgt spid="37"/>
                                        </p:tgtEl>
                                        <p:attrNameLst>
                                          <p:attrName>style.visibility</p:attrName>
                                        </p:attrNameLst>
                                      </p:cBhvr>
                                      <p:to>
                                        <p:strVal val="visible"/>
                                      </p:to>
                                    </p:set>
                                    <p:anim calcmode="lin" valueType="num">
                                      <p:cBhvr>
                                        <p:cTn id="229" dur="200" fill="hold"/>
                                        <p:tgtEl>
                                          <p:spTgt spid="37"/>
                                        </p:tgtEl>
                                        <p:attrNameLst>
                                          <p:attrName>ppt_w</p:attrName>
                                        </p:attrNameLst>
                                      </p:cBhvr>
                                      <p:tavLst>
                                        <p:tav tm="0">
                                          <p:val>
                                            <p:fltVal val="0"/>
                                          </p:val>
                                        </p:tav>
                                        <p:tav tm="100000">
                                          <p:val>
                                            <p:strVal val="#ppt_w"/>
                                          </p:val>
                                        </p:tav>
                                      </p:tavLst>
                                    </p:anim>
                                    <p:anim calcmode="lin" valueType="num">
                                      <p:cBhvr>
                                        <p:cTn id="230" dur="200" fill="hold"/>
                                        <p:tgtEl>
                                          <p:spTgt spid="37"/>
                                        </p:tgtEl>
                                        <p:attrNameLst>
                                          <p:attrName>ppt_h</p:attrName>
                                        </p:attrNameLst>
                                      </p:cBhvr>
                                      <p:tavLst>
                                        <p:tav tm="0">
                                          <p:val>
                                            <p:fltVal val="0"/>
                                          </p:val>
                                        </p:tav>
                                        <p:tav tm="100000">
                                          <p:val>
                                            <p:strVal val="#ppt_h"/>
                                          </p:val>
                                        </p:tav>
                                      </p:tavLst>
                                    </p:anim>
                                    <p:animEffect transition="in" filter="fade">
                                      <p:cBhvr>
                                        <p:cTn id="231" dur="200"/>
                                        <p:tgtEl>
                                          <p:spTgt spid="37"/>
                                        </p:tgtEl>
                                      </p:cBhvr>
                                    </p:animEffect>
                                    <p:anim calcmode="lin" valueType="num">
                                      <p:cBhvr>
                                        <p:cTn id="232" dur="200" fill="hold"/>
                                        <p:tgtEl>
                                          <p:spTgt spid="37"/>
                                        </p:tgtEl>
                                        <p:attrNameLst>
                                          <p:attrName>ppt_x</p:attrName>
                                        </p:attrNameLst>
                                      </p:cBhvr>
                                      <p:tavLst>
                                        <p:tav tm="0">
                                          <p:val>
                                            <p:fltVal val="0.5"/>
                                          </p:val>
                                        </p:tav>
                                        <p:tav tm="100000">
                                          <p:val>
                                            <p:strVal val="#ppt_x"/>
                                          </p:val>
                                        </p:tav>
                                      </p:tavLst>
                                    </p:anim>
                                    <p:anim calcmode="lin" valueType="num">
                                      <p:cBhvr>
                                        <p:cTn id="233" dur="200" fill="hold"/>
                                        <p:tgtEl>
                                          <p:spTgt spid="37"/>
                                        </p:tgtEl>
                                        <p:attrNameLst>
                                          <p:attrName>ppt_y</p:attrName>
                                        </p:attrNameLst>
                                      </p:cBhvr>
                                      <p:tavLst>
                                        <p:tav tm="0">
                                          <p:val>
                                            <p:fltVal val="0.5"/>
                                          </p:val>
                                        </p:tav>
                                        <p:tav tm="100000">
                                          <p:val>
                                            <p:strVal val="#ppt_y"/>
                                          </p:val>
                                        </p:tav>
                                      </p:tavLst>
                                    </p:anim>
                                  </p:childTnLst>
                                </p:cTn>
                              </p:par>
                              <p:par>
                                <p:cTn id="234" presetID="53" presetClass="entr" presetSubtype="528" fill="hold" grpId="0" nodeType="withEffect">
                                  <p:stCondLst>
                                    <p:cond delay="1300"/>
                                  </p:stCondLst>
                                  <p:childTnLst>
                                    <p:set>
                                      <p:cBhvr>
                                        <p:cTn id="235" dur="1" fill="hold">
                                          <p:stCondLst>
                                            <p:cond delay="0"/>
                                          </p:stCondLst>
                                        </p:cTn>
                                        <p:tgtEl>
                                          <p:spTgt spid="38"/>
                                        </p:tgtEl>
                                        <p:attrNameLst>
                                          <p:attrName>style.visibility</p:attrName>
                                        </p:attrNameLst>
                                      </p:cBhvr>
                                      <p:to>
                                        <p:strVal val="visible"/>
                                      </p:to>
                                    </p:set>
                                    <p:anim calcmode="lin" valueType="num">
                                      <p:cBhvr>
                                        <p:cTn id="236" dur="200" fill="hold"/>
                                        <p:tgtEl>
                                          <p:spTgt spid="38"/>
                                        </p:tgtEl>
                                        <p:attrNameLst>
                                          <p:attrName>ppt_w</p:attrName>
                                        </p:attrNameLst>
                                      </p:cBhvr>
                                      <p:tavLst>
                                        <p:tav tm="0">
                                          <p:val>
                                            <p:fltVal val="0"/>
                                          </p:val>
                                        </p:tav>
                                        <p:tav tm="100000">
                                          <p:val>
                                            <p:strVal val="#ppt_w"/>
                                          </p:val>
                                        </p:tav>
                                      </p:tavLst>
                                    </p:anim>
                                    <p:anim calcmode="lin" valueType="num">
                                      <p:cBhvr>
                                        <p:cTn id="237" dur="200" fill="hold"/>
                                        <p:tgtEl>
                                          <p:spTgt spid="38"/>
                                        </p:tgtEl>
                                        <p:attrNameLst>
                                          <p:attrName>ppt_h</p:attrName>
                                        </p:attrNameLst>
                                      </p:cBhvr>
                                      <p:tavLst>
                                        <p:tav tm="0">
                                          <p:val>
                                            <p:fltVal val="0"/>
                                          </p:val>
                                        </p:tav>
                                        <p:tav tm="100000">
                                          <p:val>
                                            <p:strVal val="#ppt_h"/>
                                          </p:val>
                                        </p:tav>
                                      </p:tavLst>
                                    </p:anim>
                                    <p:animEffect transition="in" filter="fade">
                                      <p:cBhvr>
                                        <p:cTn id="238" dur="200"/>
                                        <p:tgtEl>
                                          <p:spTgt spid="38"/>
                                        </p:tgtEl>
                                      </p:cBhvr>
                                    </p:animEffect>
                                    <p:anim calcmode="lin" valueType="num">
                                      <p:cBhvr>
                                        <p:cTn id="239" dur="200" fill="hold"/>
                                        <p:tgtEl>
                                          <p:spTgt spid="38"/>
                                        </p:tgtEl>
                                        <p:attrNameLst>
                                          <p:attrName>ppt_x</p:attrName>
                                        </p:attrNameLst>
                                      </p:cBhvr>
                                      <p:tavLst>
                                        <p:tav tm="0">
                                          <p:val>
                                            <p:fltVal val="0.5"/>
                                          </p:val>
                                        </p:tav>
                                        <p:tav tm="100000">
                                          <p:val>
                                            <p:strVal val="#ppt_x"/>
                                          </p:val>
                                        </p:tav>
                                      </p:tavLst>
                                    </p:anim>
                                    <p:anim calcmode="lin" valueType="num">
                                      <p:cBhvr>
                                        <p:cTn id="240" dur="200" fill="hold"/>
                                        <p:tgtEl>
                                          <p:spTgt spid="38"/>
                                        </p:tgtEl>
                                        <p:attrNameLst>
                                          <p:attrName>ppt_y</p:attrName>
                                        </p:attrNameLst>
                                      </p:cBhvr>
                                      <p:tavLst>
                                        <p:tav tm="0">
                                          <p:val>
                                            <p:fltVal val="0.5"/>
                                          </p:val>
                                        </p:tav>
                                        <p:tav tm="100000">
                                          <p:val>
                                            <p:strVal val="#ppt_y"/>
                                          </p:val>
                                        </p:tav>
                                      </p:tavLst>
                                    </p:anim>
                                  </p:childTnLst>
                                </p:cTn>
                              </p:par>
                              <p:par>
                                <p:cTn id="241" presetID="53" presetClass="entr" presetSubtype="528" fill="hold" grpId="0" nodeType="withEffect">
                                  <p:stCondLst>
                                    <p:cond delay="1400"/>
                                  </p:stCondLst>
                                  <p:childTnLst>
                                    <p:set>
                                      <p:cBhvr>
                                        <p:cTn id="242" dur="1" fill="hold">
                                          <p:stCondLst>
                                            <p:cond delay="0"/>
                                          </p:stCondLst>
                                        </p:cTn>
                                        <p:tgtEl>
                                          <p:spTgt spid="39"/>
                                        </p:tgtEl>
                                        <p:attrNameLst>
                                          <p:attrName>style.visibility</p:attrName>
                                        </p:attrNameLst>
                                      </p:cBhvr>
                                      <p:to>
                                        <p:strVal val="visible"/>
                                      </p:to>
                                    </p:set>
                                    <p:anim calcmode="lin" valueType="num">
                                      <p:cBhvr>
                                        <p:cTn id="243" dur="200" fill="hold"/>
                                        <p:tgtEl>
                                          <p:spTgt spid="39"/>
                                        </p:tgtEl>
                                        <p:attrNameLst>
                                          <p:attrName>ppt_w</p:attrName>
                                        </p:attrNameLst>
                                      </p:cBhvr>
                                      <p:tavLst>
                                        <p:tav tm="0">
                                          <p:val>
                                            <p:fltVal val="0"/>
                                          </p:val>
                                        </p:tav>
                                        <p:tav tm="100000">
                                          <p:val>
                                            <p:strVal val="#ppt_w"/>
                                          </p:val>
                                        </p:tav>
                                      </p:tavLst>
                                    </p:anim>
                                    <p:anim calcmode="lin" valueType="num">
                                      <p:cBhvr>
                                        <p:cTn id="244" dur="200" fill="hold"/>
                                        <p:tgtEl>
                                          <p:spTgt spid="39"/>
                                        </p:tgtEl>
                                        <p:attrNameLst>
                                          <p:attrName>ppt_h</p:attrName>
                                        </p:attrNameLst>
                                      </p:cBhvr>
                                      <p:tavLst>
                                        <p:tav tm="0">
                                          <p:val>
                                            <p:fltVal val="0"/>
                                          </p:val>
                                        </p:tav>
                                        <p:tav tm="100000">
                                          <p:val>
                                            <p:strVal val="#ppt_h"/>
                                          </p:val>
                                        </p:tav>
                                      </p:tavLst>
                                    </p:anim>
                                    <p:animEffect transition="in" filter="fade">
                                      <p:cBhvr>
                                        <p:cTn id="245" dur="200"/>
                                        <p:tgtEl>
                                          <p:spTgt spid="39"/>
                                        </p:tgtEl>
                                      </p:cBhvr>
                                    </p:animEffect>
                                    <p:anim calcmode="lin" valueType="num">
                                      <p:cBhvr>
                                        <p:cTn id="246" dur="200" fill="hold"/>
                                        <p:tgtEl>
                                          <p:spTgt spid="39"/>
                                        </p:tgtEl>
                                        <p:attrNameLst>
                                          <p:attrName>ppt_x</p:attrName>
                                        </p:attrNameLst>
                                      </p:cBhvr>
                                      <p:tavLst>
                                        <p:tav tm="0">
                                          <p:val>
                                            <p:fltVal val="0.5"/>
                                          </p:val>
                                        </p:tav>
                                        <p:tav tm="100000">
                                          <p:val>
                                            <p:strVal val="#ppt_x"/>
                                          </p:val>
                                        </p:tav>
                                      </p:tavLst>
                                    </p:anim>
                                    <p:anim calcmode="lin" valueType="num">
                                      <p:cBhvr>
                                        <p:cTn id="247" dur="200" fill="hold"/>
                                        <p:tgtEl>
                                          <p:spTgt spid="39"/>
                                        </p:tgtEl>
                                        <p:attrNameLst>
                                          <p:attrName>ppt_y</p:attrName>
                                        </p:attrNameLst>
                                      </p:cBhvr>
                                      <p:tavLst>
                                        <p:tav tm="0">
                                          <p:val>
                                            <p:fltVal val="0.5"/>
                                          </p:val>
                                        </p:tav>
                                        <p:tav tm="100000">
                                          <p:val>
                                            <p:strVal val="#ppt_y"/>
                                          </p:val>
                                        </p:tav>
                                      </p:tavLst>
                                    </p:anim>
                                  </p:childTnLst>
                                </p:cTn>
                              </p:par>
                              <p:par>
                                <p:cTn id="248" presetID="53" presetClass="entr" presetSubtype="528" fill="hold" grpId="0" nodeType="withEffect">
                                  <p:stCondLst>
                                    <p:cond delay="1500"/>
                                  </p:stCondLst>
                                  <p:childTnLst>
                                    <p:set>
                                      <p:cBhvr>
                                        <p:cTn id="249" dur="1" fill="hold">
                                          <p:stCondLst>
                                            <p:cond delay="0"/>
                                          </p:stCondLst>
                                        </p:cTn>
                                        <p:tgtEl>
                                          <p:spTgt spid="40"/>
                                        </p:tgtEl>
                                        <p:attrNameLst>
                                          <p:attrName>style.visibility</p:attrName>
                                        </p:attrNameLst>
                                      </p:cBhvr>
                                      <p:to>
                                        <p:strVal val="visible"/>
                                      </p:to>
                                    </p:set>
                                    <p:anim calcmode="lin" valueType="num">
                                      <p:cBhvr>
                                        <p:cTn id="250" dur="200" fill="hold"/>
                                        <p:tgtEl>
                                          <p:spTgt spid="40"/>
                                        </p:tgtEl>
                                        <p:attrNameLst>
                                          <p:attrName>ppt_w</p:attrName>
                                        </p:attrNameLst>
                                      </p:cBhvr>
                                      <p:tavLst>
                                        <p:tav tm="0">
                                          <p:val>
                                            <p:fltVal val="0"/>
                                          </p:val>
                                        </p:tav>
                                        <p:tav tm="100000">
                                          <p:val>
                                            <p:strVal val="#ppt_w"/>
                                          </p:val>
                                        </p:tav>
                                      </p:tavLst>
                                    </p:anim>
                                    <p:anim calcmode="lin" valueType="num">
                                      <p:cBhvr>
                                        <p:cTn id="251" dur="200" fill="hold"/>
                                        <p:tgtEl>
                                          <p:spTgt spid="40"/>
                                        </p:tgtEl>
                                        <p:attrNameLst>
                                          <p:attrName>ppt_h</p:attrName>
                                        </p:attrNameLst>
                                      </p:cBhvr>
                                      <p:tavLst>
                                        <p:tav tm="0">
                                          <p:val>
                                            <p:fltVal val="0"/>
                                          </p:val>
                                        </p:tav>
                                        <p:tav tm="100000">
                                          <p:val>
                                            <p:strVal val="#ppt_h"/>
                                          </p:val>
                                        </p:tav>
                                      </p:tavLst>
                                    </p:anim>
                                    <p:animEffect transition="in" filter="fade">
                                      <p:cBhvr>
                                        <p:cTn id="252" dur="200"/>
                                        <p:tgtEl>
                                          <p:spTgt spid="40"/>
                                        </p:tgtEl>
                                      </p:cBhvr>
                                    </p:animEffect>
                                    <p:anim calcmode="lin" valueType="num">
                                      <p:cBhvr>
                                        <p:cTn id="253" dur="200" fill="hold"/>
                                        <p:tgtEl>
                                          <p:spTgt spid="40"/>
                                        </p:tgtEl>
                                        <p:attrNameLst>
                                          <p:attrName>ppt_x</p:attrName>
                                        </p:attrNameLst>
                                      </p:cBhvr>
                                      <p:tavLst>
                                        <p:tav tm="0">
                                          <p:val>
                                            <p:fltVal val="0.5"/>
                                          </p:val>
                                        </p:tav>
                                        <p:tav tm="100000">
                                          <p:val>
                                            <p:strVal val="#ppt_x"/>
                                          </p:val>
                                        </p:tav>
                                      </p:tavLst>
                                    </p:anim>
                                    <p:anim calcmode="lin" valueType="num">
                                      <p:cBhvr>
                                        <p:cTn id="254" dur="200" fill="hold"/>
                                        <p:tgtEl>
                                          <p:spTgt spid="40"/>
                                        </p:tgtEl>
                                        <p:attrNameLst>
                                          <p:attrName>ppt_y</p:attrName>
                                        </p:attrNameLst>
                                      </p:cBhvr>
                                      <p:tavLst>
                                        <p:tav tm="0">
                                          <p:val>
                                            <p:fltVal val="0.5"/>
                                          </p:val>
                                        </p:tav>
                                        <p:tav tm="100000">
                                          <p:val>
                                            <p:strVal val="#ppt_y"/>
                                          </p:val>
                                        </p:tav>
                                      </p:tavLst>
                                    </p:anim>
                                  </p:childTnLst>
                                </p:cTn>
                              </p:par>
                              <p:par>
                                <p:cTn id="255" presetID="53" presetClass="entr" presetSubtype="528" fill="hold" grpId="0" nodeType="withEffect">
                                  <p:stCondLst>
                                    <p:cond delay="1300"/>
                                  </p:stCondLst>
                                  <p:childTnLst>
                                    <p:set>
                                      <p:cBhvr>
                                        <p:cTn id="256" dur="1" fill="hold">
                                          <p:stCondLst>
                                            <p:cond delay="0"/>
                                          </p:stCondLst>
                                        </p:cTn>
                                        <p:tgtEl>
                                          <p:spTgt spid="41"/>
                                        </p:tgtEl>
                                        <p:attrNameLst>
                                          <p:attrName>style.visibility</p:attrName>
                                        </p:attrNameLst>
                                      </p:cBhvr>
                                      <p:to>
                                        <p:strVal val="visible"/>
                                      </p:to>
                                    </p:set>
                                    <p:anim calcmode="lin" valueType="num">
                                      <p:cBhvr>
                                        <p:cTn id="257" dur="200" fill="hold"/>
                                        <p:tgtEl>
                                          <p:spTgt spid="41"/>
                                        </p:tgtEl>
                                        <p:attrNameLst>
                                          <p:attrName>ppt_w</p:attrName>
                                        </p:attrNameLst>
                                      </p:cBhvr>
                                      <p:tavLst>
                                        <p:tav tm="0">
                                          <p:val>
                                            <p:fltVal val="0"/>
                                          </p:val>
                                        </p:tav>
                                        <p:tav tm="100000">
                                          <p:val>
                                            <p:strVal val="#ppt_w"/>
                                          </p:val>
                                        </p:tav>
                                      </p:tavLst>
                                    </p:anim>
                                    <p:anim calcmode="lin" valueType="num">
                                      <p:cBhvr>
                                        <p:cTn id="258" dur="200" fill="hold"/>
                                        <p:tgtEl>
                                          <p:spTgt spid="41"/>
                                        </p:tgtEl>
                                        <p:attrNameLst>
                                          <p:attrName>ppt_h</p:attrName>
                                        </p:attrNameLst>
                                      </p:cBhvr>
                                      <p:tavLst>
                                        <p:tav tm="0">
                                          <p:val>
                                            <p:fltVal val="0"/>
                                          </p:val>
                                        </p:tav>
                                        <p:tav tm="100000">
                                          <p:val>
                                            <p:strVal val="#ppt_h"/>
                                          </p:val>
                                        </p:tav>
                                      </p:tavLst>
                                    </p:anim>
                                    <p:animEffect transition="in" filter="fade">
                                      <p:cBhvr>
                                        <p:cTn id="259" dur="200"/>
                                        <p:tgtEl>
                                          <p:spTgt spid="41"/>
                                        </p:tgtEl>
                                      </p:cBhvr>
                                    </p:animEffect>
                                    <p:anim calcmode="lin" valueType="num">
                                      <p:cBhvr>
                                        <p:cTn id="260" dur="200" fill="hold"/>
                                        <p:tgtEl>
                                          <p:spTgt spid="41"/>
                                        </p:tgtEl>
                                        <p:attrNameLst>
                                          <p:attrName>ppt_x</p:attrName>
                                        </p:attrNameLst>
                                      </p:cBhvr>
                                      <p:tavLst>
                                        <p:tav tm="0">
                                          <p:val>
                                            <p:fltVal val="0.5"/>
                                          </p:val>
                                        </p:tav>
                                        <p:tav tm="100000">
                                          <p:val>
                                            <p:strVal val="#ppt_x"/>
                                          </p:val>
                                        </p:tav>
                                      </p:tavLst>
                                    </p:anim>
                                    <p:anim calcmode="lin" valueType="num">
                                      <p:cBhvr>
                                        <p:cTn id="261" dur="200" fill="hold"/>
                                        <p:tgtEl>
                                          <p:spTgt spid="41"/>
                                        </p:tgtEl>
                                        <p:attrNameLst>
                                          <p:attrName>ppt_y</p:attrName>
                                        </p:attrNameLst>
                                      </p:cBhvr>
                                      <p:tavLst>
                                        <p:tav tm="0">
                                          <p:val>
                                            <p:fltVal val="0.5"/>
                                          </p:val>
                                        </p:tav>
                                        <p:tav tm="100000">
                                          <p:val>
                                            <p:strVal val="#ppt_y"/>
                                          </p:val>
                                        </p:tav>
                                      </p:tavLst>
                                    </p:anim>
                                  </p:childTnLst>
                                </p:cTn>
                              </p:par>
                              <p:par>
                                <p:cTn id="262" presetID="53" presetClass="entr" presetSubtype="528" fill="hold" grpId="0" nodeType="withEffect">
                                  <p:stCondLst>
                                    <p:cond delay="1400"/>
                                  </p:stCondLst>
                                  <p:childTnLst>
                                    <p:set>
                                      <p:cBhvr>
                                        <p:cTn id="263" dur="1" fill="hold">
                                          <p:stCondLst>
                                            <p:cond delay="0"/>
                                          </p:stCondLst>
                                        </p:cTn>
                                        <p:tgtEl>
                                          <p:spTgt spid="42"/>
                                        </p:tgtEl>
                                        <p:attrNameLst>
                                          <p:attrName>style.visibility</p:attrName>
                                        </p:attrNameLst>
                                      </p:cBhvr>
                                      <p:to>
                                        <p:strVal val="visible"/>
                                      </p:to>
                                    </p:set>
                                    <p:anim calcmode="lin" valueType="num">
                                      <p:cBhvr>
                                        <p:cTn id="264" dur="200" fill="hold"/>
                                        <p:tgtEl>
                                          <p:spTgt spid="42"/>
                                        </p:tgtEl>
                                        <p:attrNameLst>
                                          <p:attrName>ppt_w</p:attrName>
                                        </p:attrNameLst>
                                      </p:cBhvr>
                                      <p:tavLst>
                                        <p:tav tm="0">
                                          <p:val>
                                            <p:fltVal val="0"/>
                                          </p:val>
                                        </p:tav>
                                        <p:tav tm="100000">
                                          <p:val>
                                            <p:strVal val="#ppt_w"/>
                                          </p:val>
                                        </p:tav>
                                      </p:tavLst>
                                    </p:anim>
                                    <p:anim calcmode="lin" valueType="num">
                                      <p:cBhvr>
                                        <p:cTn id="265" dur="200" fill="hold"/>
                                        <p:tgtEl>
                                          <p:spTgt spid="42"/>
                                        </p:tgtEl>
                                        <p:attrNameLst>
                                          <p:attrName>ppt_h</p:attrName>
                                        </p:attrNameLst>
                                      </p:cBhvr>
                                      <p:tavLst>
                                        <p:tav tm="0">
                                          <p:val>
                                            <p:fltVal val="0"/>
                                          </p:val>
                                        </p:tav>
                                        <p:tav tm="100000">
                                          <p:val>
                                            <p:strVal val="#ppt_h"/>
                                          </p:val>
                                        </p:tav>
                                      </p:tavLst>
                                    </p:anim>
                                    <p:animEffect transition="in" filter="fade">
                                      <p:cBhvr>
                                        <p:cTn id="266" dur="200"/>
                                        <p:tgtEl>
                                          <p:spTgt spid="42"/>
                                        </p:tgtEl>
                                      </p:cBhvr>
                                    </p:animEffect>
                                    <p:anim calcmode="lin" valueType="num">
                                      <p:cBhvr>
                                        <p:cTn id="267" dur="200" fill="hold"/>
                                        <p:tgtEl>
                                          <p:spTgt spid="42"/>
                                        </p:tgtEl>
                                        <p:attrNameLst>
                                          <p:attrName>ppt_x</p:attrName>
                                        </p:attrNameLst>
                                      </p:cBhvr>
                                      <p:tavLst>
                                        <p:tav tm="0">
                                          <p:val>
                                            <p:fltVal val="0.5"/>
                                          </p:val>
                                        </p:tav>
                                        <p:tav tm="100000">
                                          <p:val>
                                            <p:strVal val="#ppt_x"/>
                                          </p:val>
                                        </p:tav>
                                      </p:tavLst>
                                    </p:anim>
                                    <p:anim calcmode="lin" valueType="num">
                                      <p:cBhvr>
                                        <p:cTn id="268" dur="200" fill="hold"/>
                                        <p:tgtEl>
                                          <p:spTgt spid="42"/>
                                        </p:tgtEl>
                                        <p:attrNameLst>
                                          <p:attrName>ppt_y</p:attrName>
                                        </p:attrNameLst>
                                      </p:cBhvr>
                                      <p:tavLst>
                                        <p:tav tm="0">
                                          <p:val>
                                            <p:fltVal val="0.5"/>
                                          </p:val>
                                        </p:tav>
                                        <p:tav tm="100000">
                                          <p:val>
                                            <p:strVal val="#ppt_y"/>
                                          </p:val>
                                        </p:tav>
                                      </p:tavLst>
                                    </p:anim>
                                  </p:childTnLst>
                                </p:cTn>
                              </p:par>
                              <p:par>
                                <p:cTn id="269" presetID="53" presetClass="entr" presetSubtype="528" fill="hold" grpId="0" nodeType="withEffect">
                                  <p:stCondLst>
                                    <p:cond delay="1000"/>
                                  </p:stCondLst>
                                  <p:childTnLst>
                                    <p:set>
                                      <p:cBhvr>
                                        <p:cTn id="270" dur="1" fill="hold">
                                          <p:stCondLst>
                                            <p:cond delay="0"/>
                                          </p:stCondLst>
                                        </p:cTn>
                                        <p:tgtEl>
                                          <p:spTgt spid="43"/>
                                        </p:tgtEl>
                                        <p:attrNameLst>
                                          <p:attrName>style.visibility</p:attrName>
                                        </p:attrNameLst>
                                      </p:cBhvr>
                                      <p:to>
                                        <p:strVal val="visible"/>
                                      </p:to>
                                    </p:set>
                                    <p:anim calcmode="lin" valueType="num">
                                      <p:cBhvr>
                                        <p:cTn id="271" dur="200" fill="hold"/>
                                        <p:tgtEl>
                                          <p:spTgt spid="43"/>
                                        </p:tgtEl>
                                        <p:attrNameLst>
                                          <p:attrName>ppt_w</p:attrName>
                                        </p:attrNameLst>
                                      </p:cBhvr>
                                      <p:tavLst>
                                        <p:tav tm="0">
                                          <p:val>
                                            <p:fltVal val="0"/>
                                          </p:val>
                                        </p:tav>
                                        <p:tav tm="100000">
                                          <p:val>
                                            <p:strVal val="#ppt_w"/>
                                          </p:val>
                                        </p:tav>
                                      </p:tavLst>
                                    </p:anim>
                                    <p:anim calcmode="lin" valueType="num">
                                      <p:cBhvr>
                                        <p:cTn id="272" dur="200" fill="hold"/>
                                        <p:tgtEl>
                                          <p:spTgt spid="43"/>
                                        </p:tgtEl>
                                        <p:attrNameLst>
                                          <p:attrName>ppt_h</p:attrName>
                                        </p:attrNameLst>
                                      </p:cBhvr>
                                      <p:tavLst>
                                        <p:tav tm="0">
                                          <p:val>
                                            <p:fltVal val="0"/>
                                          </p:val>
                                        </p:tav>
                                        <p:tav tm="100000">
                                          <p:val>
                                            <p:strVal val="#ppt_h"/>
                                          </p:val>
                                        </p:tav>
                                      </p:tavLst>
                                    </p:anim>
                                    <p:animEffect transition="in" filter="fade">
                                      <p:cBhvr>
                                        <p:cTn id="273" dur="200"/>
                                        <p:tgtEl>
                                          <p:spTgt spid="43"/>
                                        </p:tgtEl>
                                      </p:cBhvr>
                                    </p:animEffect>
                                    <p:anim calcmode="lin" valueType="num">
                                      <p:cBhvr>
                                        <p:cTn id="274" dur="200" fill="hold"/>
                                        <p:tgtEl>
                                          <p:spTgt spid="43"/>
                                        </p:tgtEl>
                                        <p:attrNameLst>
                                          <p:attrName>ppt_x</p:attrName>
                                        </p:attrNameLst>
                                      </p:cBhvr>
                                      <p:tavLst>
                                        <p:tav tm="0">
                                          <p:val>
                                            <p:fltVal val="0.5"/>
                                          </p:val>
                                        </p:tav>
                                        <p:tav tm="100000">
                                          <p:val>
                                            <p:strVal val="#ppt_x"/>
                                          </p:val>
                                        </p:tav>
                                      </p:tavLst>
                                    </p:anim>
                                    <p:anim calcmode="lin" valueType="num">
                                      <p:cBhvr>
                                        <p:cTn id="275" dur="200" fill="hold"/>
                                        <p:tgtEl>
                                          <p:spTgt spid="43"/>
                                        </p:tgtEl>
                                        <p:attrNameLst>
                                          <p:attrName>ppt_y</p:attrName>
                                        </p:attrNameLst>
                                      </p:cBhvr>
                                      <p:tavLst>
                                        <p:tav tm="0">
                                          <p:val>
                                            <p:fltVal val="0.5"/>
                                          </p:val>
                                        </p:tav>
                                        <p:tav tm="100000">
                                          <p:val>
                                            <p:strVal val="#ppt_y"/>
                                          </p:val>
                                        </p:tav>
                                      </p:tavLst>
                                    </p:anim>
                                  </p:childTnLst>
                                </p:cTn>
                              </p:par>
                              <p:par>
                                <p:cTn id="276" presetID="53" presetClass="entr" presetSubtype="528" fill="hold" grpId="0" nodeType="withEffect">
                                  <p:stCondLst>
                                    <p:cond delay="1100"/>
                                  </p:stCondLst>
                                  <p:childTnLst>
                                    <p:set>
                                      <p:cBhvr>
                                        <p:cTn id="277" dur="1" fill="hold">
                                          <p:stCondLst>
                                            <p:cond delay="0"/>
                                          </p:stCondLst>
                                        </p:cTn>
                                        <p:tgtEl>
                                          <p:spTgt spid="44"/>
                                        </p:tgtEl>
                                        <p:attrNameLst>
                                          <p:attrName>style.visibility</p:attrName>
                                        </p:attrNameLst>
                                      </p:cBhvr>
                                      <p:to>
                                        <p:strVal val="visible"/>
                                      </p:to>
                                    </p:set>
                                    <p:anim calcmode="lin" valueType="num">
                                      <p:cBhvr>
                                        <p:cTn id="278" dur="200" fill="hold"/>
                                        <p:tgtEl>
                                          <p:spTgt spid="44"/>
                                        </p:tgtEl>
                                        <p:attrNameLst>
                                          <p:attrName>ppt_w</p:attrName>
                                        </p:attrNameLst>
                                      </p:cBhvr>
                                      <p:tavLst>
                                        <p:tav tm="0">
                                          <p:val>
                                            <p:fltVal val="0"/>
                                          </p:val>
                                        </p:tav>
                                        <p:tav tm="100000">
                                          <p:val>
                                            <p:strVal val="#ppt_w"/>
                                          </p:val>
                                        </p:tav>
                                      </p:tavLst>
                                    </p:anim>
                                    <p:anim calcmode="lin" valueType="num">
                                      <p:cBhvr>
                                        <p:cTn id="279" dur="200" fill="hold"/>
                                        <p:tgtEl>
                                          <p:spTgt spid="44"/>
                                        </p:tgtEl>
                                        <p:attrNameLst>
                                          <p:attrName>ppt_h</p:attrName>
                                        </p:attrNameLst>
                                      </p:cBhvr>
                                      <p:tavLst>
                                        <p:tav tm="0">
                                          <p:val>
                                            <p:fltVal val="0"/>
                                          </p:val>
                                        </p:tav>
                                        <p:tav tm="100000">
                                          <p:val>
                                            <p:strVal val="#ppt_h"/>
                                          </p:val>
                                        </p:tav>
                                      </p:tavLst>
                                    </p:anim>
                                    <p:animEffect transition="in" filter="fade">
                                      <p:cBhvr>
                                        <p:cTn id="280" dur="200"/>
                                        <p:tgtEl>
                                          <p:spTgt spid="44"/>
                                        </p:tgtEl>
                                      </p:cBhvr>
                                    </p:animEffect>
                                    <p:anim calcmode="lin" valueType="num">
                                      <p:cBhvr>
                                        <p:cTn id="281" dur="200" fill="hold"/>
                                        <p:tgtEl>
                                          <p:spTgt spid="44"/>
                                        </p:tgtEl>
                                        <p:attrNameLst>
                                          <p:attrName>ppt_x</p:attrName>
                                        </p:attrNameLst>
                                      </p:cBhvr>
                                      <p:tavLst>
                                        <p:tav tm="0">
                                          <p:val>
                                            <p:fltVal val="0.5"/>
                                          </p:val>
                                        </p:tav>
                                        <p:tav tm="100000">
                                          <p:val>
                                            <p:strVal val="#ppt_x"/>
                                          </p:val>
                                        </p:tav>
                                      </p:tavLst>
                                    </p:anim>
                                    <p:anim calcmode="lin" valueType="num">
                                      <p:cBhvr>
                                        <p:cTn id="282" dur="200" fill="hold"/>
                                        <p:tgtEl>
                                          <p:spTgt spid="44"/>
                                        </p:tgtEl>
                                        <p:attrNameLst>
                                          <p:attrName>ppt_y</p:attrName>
                                        </p:attrNameLst>
                                      </p:cBhvr>
                                      <p:tavLst>
                                        <p:tav tm="0">
                                          <p:val>
                                            <p:fltVal val="0.5"/>
                                          </p:val>
                                        </p:tav>
                                        <p:tav tm="100000">
                                          <p:val>
                                            <p:strVal val="#ppt_y"/>
                                          </p:val>
                                        </p:tav>
                                      </p:tavLst>
                                    </p:anim>
                                  </p:childTnLst>
                                </p:cTn>
                              </p:par>
                              <p:par>
                                <p:cTn id="283" presetID="53" presetClass="entr" presetSubtype="528" fill="hold" grpId="0" nodeType="withEffect">
                                  <p:stCondLst>
                                    <p:cond delay="1200"/>
                                  </p:stCondLst>
                                  <p:childTnLst>
                                    <p:set>
                                      <p:cBhvr>
                                        <p:cTn id="284" dur="1" fill="hold">
                                          <p:stCondLst>
                                            <p:cond delay="0"/>
                                          </p:stCondLst>
                                        </p:cTn>
                                        <p:tgtEl>
                                          <p:spTgt spid="45"/>
                                        </p:tgtEl>
                                        <p:attrNameLst>
                                          <p:attrName>style.visibility</p:attrName>
                                        </p:attrNameLst>
                                      </p:cBhvr>
                                      <p:to>
                                        <p:strVal val="visible"/>
                                      </p:to>
                                    </p:set>
                                    <p:anim calcmode="lin" valueType="num">
                                      <p:cBhvr>
                                        <p:cTn id="285" dur="200" fill="hold"/>
                                        <p:tgtEl>
                                          <p:spTgt spid="45"/>
                                        </p:tgtEl>
                                        <p:attrNameLst>
                                          <p:attrName>ppt_w</p:attrName>
                                        </p:attrNameLst>
                                      </p:cBhvr>
                                      <p:tavLst>
                                        <p:tav tm="0">
                                          <p:val>
                                            <p:fltVal val="0"/>
                                          </p:val>
                                        </p:tav>
                                        <p:tav tm="100000">
                                          <p:val>
                                            <p:strVal val="#ppt_w"/>
                                          </p:val>
                                        </p:tav>
                                      </p:tavLst>
                                    </p:anim>
                                    <p:anim calcmode="lin" valueType="num">
                                      <p:cBhvr>
                                        <p:cTn id="286" dur="200" fill="hold"/>
                                        <p:tgtEl>
                                          <p:spTgt spid="45"/>
                                        </p:tgtEl>
                                        <p:attrNameLst>
                                          <p:attrName>ppt_h</p:attrName>
                                        </p:attrNameLst>
                                      </p:cBhvr>
                                      <p:tavLst>
                                        <p:tav tm="0">
                                          <p:val>
                                            <p:fltVal val="0"/>
                                          </p:val>
                                        </p:tav>
                                        <p:tav tm="100000">
                                          <p:val>
                                            <p:strVal val="#ppt_h"/>
                                          </p:val>
                                        </p:tav>
                                      </p:tavLst>
                                    </p:anim>
                                    <p:animEffect transition="in" filter="fade">
                                      <p:cBhvr>
                                        <p:cTn id="287" dur="200"/>
                                        <p:tgtEl>
                                          <p:spTgt spid="45"/>
                                        </p:tgtEl>
                                      </p:cBhvr>
                                    </p:animEffect>
                                    <p:anim calcmode="lin" valueType="num">
                                      <p:cBhvr>
                                        <p:cTn id="288" dur="200" fill="hold"/>
                                        <p:tgtEl>
                                          <p:spTgt spid="45"/>
                                        </p:tgtEl>
                                        <p:attrNameLst>
                                          <p:attrName>ppt_x</p:attrName>
                                        </p:attrNameLst>
                                      </p:cBhvr>
                                      <p:tavLst>
                                        <p:tav tm="0">
                                          <p:val>
                                            <p:fltVal val="0.5"/>
                                          </p:val>
                                        </p:tav>
                                        <p:tav tm="100000">
                                          <p:val>
                                            <p:strVal val="#ppt_x"/>
                                          </p:val>
                                        </p:tav>
                                      </p:tavLst>
                                    </p:anim>
                                    <p:anim calcmode="lin" valueType="num">
                                      <p:cBhvr>
                                        <p:cTn id="289" dur="200" fill="hold"/>
                                        <p:tgtEl>
                                          <p:spTgt spid="45"/>
                                        </p:tgtEl>
                                        <p:attrNameLst>
                                          <p:attrName>ppt_y</p:attrName>
                                        </p:attrNameLst>
                                      </p:cBhvr>
                                      <p:tavLst>
                                        <p:tav tm="0">
                                          <p:val>
                                            <p:fltVal val="0.5"/>
                                          </p:val>
                                        </p:tav>
                                        <p:tav tm="100000">
                                          <p:val>
                                            <p:strVal val="#ppt_y"/>
                                          </p:val>
                                        </p:tav>
                                      </p:tavLst>
                                    </p:anim>
                                  </p:childTnLst>
                                </p:cTn>
                              </p:par>
                              <p:par>
                                <p:cTn id="290" presetID="53" presetClass="entr" presetSubtype="528" fill="hold" grpId="0" nodeType="withEffect">
                                  <p:stCondLst>
                                    <p:cond delay="1400"/>
                                  </p:stCondLst>
                                  <p:childTnLst>
                                    <p:set>
                                      <p:cBhvr>
                                        <p:cTn id="291" dur="1" fill="hold">
                                          <p:stCondLst>
                                            <p:cond delay="0"/>
                                          </p:stCondLst>
                                        </p:cTn>
                                        <p:tgtEl>
                                          <p:spTgt spid="46"/>
                                        </p:tgtEl>
                                        <p:attrNameLst>
                                          <p:attrName>style.visibility</p:attrName>
                                        </p:attrNameLst>
                                      </p:cBhvr>
                                      <p:to>
                                        <p:strVal val="visible"/>
                                      </p:to>
                                    </p:set>
                                    <p:anim calcmode="lin" valueType="num">
                                      <p:cBhvr>
                                        <p:cTn id="292" dur="200" fill="hold"/>
                                        <p:tgtEl>
                                          <p:spTgt spid="46"/>
                                        </p:tgtEl>
                                        <p:attrNameLst>
                                          <p:attrName>ppt_w</p:attrName>
                                        </p:attrNameLst>
                                      </p:cBhvr>
                                      <p:tavLst>
                                        <p:tav tm="0">
                                          <p:val>
                                            <p:fltVal val="0"/>
                                          </p:val>
                                        </p:tav>
                                        <p:tav tm="100000">
                                          <p:val>
                                            <p:strVal val="#ppt_w"/>
                                          </p:val>
                                        </p:tav>
                                      </p:tavLst>
                                    </p:anim>
                                    <p:anim calcmode="lin" valueType="num">
                                      <p:cBhvr>
                                        <p:cTn id="293" dur="200" fill="hold"/>
                                        <p:tgtEl>
                                          <p:spTgt spid="46"/>
                                        </p:tgtEl>
                                        <p:attrNameLst>
                                          <p:attrName>ppt_h</p:attrName>
                                        </p:attrNameLst>
                                      </p:cBhvr>
                                      <p:tavLst>
                                        <p:tav tm="0">
                                          <p:val>
                                            <p:fltVal val="0"/>
                                          </p:val>
                                        </p:tav>
                                        <p:tav tm="100000">
                                          <p:val>
                                            <p:strVal val="#ppt_h"/>
                                          </p:val>
                                        </p:tav>
                                      </p:tavLst>
                                    </p:anim>
                                    <p:animEffect transition="in" filter="fade">
                                      <p:cBhvr>
                                        <p:cTn id="294" dur="200"/>
                                        <p:tgtEl>
                                          <p:spTgt spid="46"/>
                                        </p:tgtEl>
                                      </p:cBhvr>
                                    </p:animEffect>
                                    <p:anim calcmode="lin" valueType="num">
                                      <p:cBhvr>
                                        <p:cTn id="295" dur="200" fill="hold"/>
                                        <p:tgtEl>
                                          <p:spTgt spid="46"/>
                                        </p:tgtEl>
                                        <p:attrNameLst>
                                          <p:attrName>ppt_x</p:attrName>
                                        </p:attrNameLst>
                                      </p:cBhvr>
                                      <p:tavLst>
                                        <p:tav tm="0">
                                          <p:val>
                                            <p:fltVal val="0.5"/>
                                          </p:val>
                                        </p:tav>
                                        <p:tav tm="100000">
                                          <p:val>
                                            <p:strVal val="#ppt_x"/>
                                          </p:val>
                                        </p:tav>
                                      </p:tavLst>
                                    </p:anim>
                                    <p:anim calcmode="lin" valueType="num">
                                      <p:cBhvr>
                                        <p:cTn id="296" dur="200" fill="hold"/>
                                        <p:tgtEl>
                                          <p:spTgt spid="46"/>
                                        </p:tgtEl>
                                        <p:attrNameLst>
                                          <p:attrName>ppt_y</p:attrName>
                                        </p:attrNameLst>
                                      </p:cBhvr>
                                      <p:tavLst>
                                        <p:tav tm="0">
                                          <p:val>
                                            <p:fltVal val="0.5"/>
                                          </p:val>
                                        </p:tav>
                                        <p:tav tm="100000">
                                          <p:val>
                                            <p:strVal val="#ppt_y"/>
                                          </p:val>
                                        </p:tav>
                                      </p:tavLst>
                                    </p:anim>
                                  </p:childTnLst>
                                </p:cTn>
                              </p:par>
                              <p:par>
                                <p:cTn id="297" presetID="53" presetClass="entr" presetSubtype="528" fill="hold" grpId="0" nodeType="withEffect">
                                  <p:stCondLst>
                                    <p:cond delay="1500"/>
                                  </p:stCondLst>
                                  <p:childTnLst>
                                    <p:set>
                                      <p:cBhvr>
                                        <p:cTn id="298" dur="1" fill="hold">
                                          <p:stCondLst>
                                            <p:cond delay="0"/>
                                          </p:stCondLst>
                                        </p:cTn>
                                        <p:tgtEl>
                                          <p:spTgt spid="47"/>
                                        </p:tgtEl>
                                        <p:attrNameLst>
                                          <p:attrName>style.visibility</p:attrName>
                                        </p:attrNameLst>
                                      </p:cBhvr>
                                      <p:to>
                                        <p:strVal val="visible"/>
                                      </p:to>
                                    </p:set>
                                    <p:anim calcmode="lin" valueType="num">
                                      <p:cBhvr>
                                        <p:cTn id="299" dur="200" fill="hold"/>
                                        <p:tgtEl>
                                          <p:spTgt spid="47"/>
                                        </p:tgtEl>
                                        <p:attrNameLst>
                                          <p:attrName>ppt_w</p:attrName>
                                        </p:attrNameLst>
                                      </p:cBhvr>
                                      <p:tavLst>
                                        <p:tav tm="0">
                                          <p:val>
                                            <p:fltVal val="0"/>
                                          </p:val>
                                        </p:tav>
                                        <p:tav tm="100000">
                                          <p:val>
                                            <p:strVal val="#ppt_w"/>
                                          </p:val>
                                        </p:tav>
                                      </p:tavLst>
                                    </p:anim>
                                    <p:anim calcmode="lin" valueType="num">
                                      <p:cBhvr>
                                        <p:cTn id="300" dur="200" fill="hold"/>
                                        <p:tgtEl>
                                          <p:spTgt spid="47"/>
                                        </p:tgtEl>
                                        <p:attrNameLst>
                                          <p:attrName>ppt_h</p:attrName>
                                        </p:attrNameLst>
                                      </p:cBhvr>
                                      <p:tavLst>
                                        <p:tav tm="0">
                                          <p:val>
                                            <p:fltVal val="0"/>
                                          </p:val>
                                        </p:tav>
                                        <p:tav tm="100000">
                                          <p:val>
                                            <p:strVal val="#ppt_h"/>
                                          </p:val>
                                        </p:tav>
                                      </p:tavLst>
                                    </p:anim>
                                    <p:animEffect transition="in" filter="fade">
                                      <p:cBhvr>
                                        <p:cTn id="301" dur="200"/>
                                        <p:tgtEl>
                                          <p:spTgt spid="47"/>
                                        </p:tgtEl>
                                      </p:cBhvr>
                                    </p:animEffect>
                                    <p:anim calcmode="lin" valueType="num">
                                      <p:cBhvr>
                                        <p:cTn id="302" dur="200" fill="hold"/>
                                        <p:tgtEl>
                                          <p:spTgt spid="47"/>
                                        </p:tgtEl>
                                        <p:attrNameLst>
                                          <p:attrName>ppt_x</p:attrName>
                                        </p:attrNameLst>
                                      </p:cBhvr>
                                      <p:tavLst>
                                        <p:tav tm="0">
                                          <p:val>
                                            <p:fltVal val="0.5"/>
                                          </p:val>
                                        </p:tav>
                                        <p:tav tm="100000">
                                          <p:val>
                                            <p:strVal val="#ppt_x"/>
                                          </p:val>
                                        </p:tav>
                                      </p:tavLst>
                                    </p:anim>
                                    <p:anim calcmode="lin" valueType="num">
                                      <p:cBhvr>
                                        <p:cTn id="303" dur="200" fill="hold"/>
                                        <p:tgtEl>
                                          <p:spTgt spid="47"/>
                                        </p:tgtEl>
                                        <p:attrNameLst>
                                          <p:attrName>ppt_y</p:attrName>
                                        </p:attrNameLst>
                                      </p:cBhvr>
                                      <p:tavLst>
                                        <p:tav tm="0">
                                          <p:val>
                                            <p:fltVal val="0.5"/>
                                          </p:val>
                                        </p:tav>
                                        <p:tav tm="100000">
                                          <p:val>
                                            <p:strVal val="#ppt_y"/>
                                          </p:val>
                                        </p:tav>
                                      </p:tavLst>
                                    </p:anim>
                                  </p:childTnLst>
                                </p:cTn>
                              </p:par>
                              <p:par>
                                <p:cTn id="304" presetID="53" presetClass="entr" presetSubtype="528" fill="hold" grpId="0" nodeType="withEffect">
                                  <p:stCondLst>
                                    <p:cond delay="1400"/>
                                  </p:stCondLst>
                                  <p:childTnLst>
                                    <p:set>
                                      <p:cBhvr>
                                        <p:cTn id="305" dur="1" fill="hold">
                                          <p:stCondLst>
                                            <p:cond delay="0"/>
                                          </p:stCondLst>
                                        </p:cTn>
                                        <p:tgtEl>
                                          <p:spTgt spid="48"/>
                                        </p:tgtEl>
                                        <p:attrNameLst>
                                          <p:attrName>style.visibility</p:attrName>
                                        </p:attrNameLst>
                                      </p:cBhvr>
                                      <p:to>
                                        <p:strVal val="visible"/>
                                      </p:to>
                                    </p:set>
                                    <p:anim calcmode="lin" valueType="num">
                                      <p:cBhvr>
                                        <p:cTn id="306" dur="200" fill="hold"/>
                                        <p:tgtEl>
                                          <p:spTgt spid="48"/>
                                        </p:tgtEl>
                                        <p:attrNameLst>
                                          <p:attrName>ppt_w</p:attrName>
                                        </p:attrNameLst>
                                      </p:cBhvr>
                                      <p:tavLst>
                                        <p:tav tm="0">
                                          <p:val>
                                            <p:fltVal val="0"/>
                                          </p:val>
                                        </p:tav>
                                        <p:tav tm="100000">
                                          <p:val>
                                            <p:strVal val="#ppt_w"/>
                                          </p:val>
                                        </p:tav>
                                      </p:tavLst>
                                    </p:anim>
                                    <p:anim calcmode="lin" valueType="num">
                                      <p:cBhvr>
                                        <p:cTn id="307" dur="200" fill="hold"/>
                                        <p:tgtEl>
                                          <p:spTgt spid="48"/>
                                        </p:tgtEl>
                                        <p:attrNameLst>
                                          <p:attrName>ppt_h</p:attrName>
                                        </p:attrNameLst>
                                      </p:cBhvr>
                                      <p:tavLst>
                                        <p:tav tm="0">
                                          <p:val>
                                            <p:fltVal val="0"/>
                                          </p:val>
                                        </p:tav>
                                        <p:tav tm="100000">
                                          <p:val>
                                            <p:strVal val="#ppt_h"/>
                                          </p:val>
                                        </p:tav>
                                      </p:tavLst>
                                    </p:anim>
                                    <p:animEffect transition="in" filter="fade">
                                      <p:cBhvr>
                                        <p:cTn id="308" dur="200"/>
                                        <p:tgtEl>
                                          <p:spTgt spid="48"/>
                                        </p:tgtEl>
                                      </p:cBhvr>
                                    </p:animEffect>
                                    <p:anim calcmode="lin" valueType="num">
                                      <p:cBhvr>
                                        <p:cTn id="309" dur="200" fill="hold"/>
                                        <p:tgtEl>
                                          <p:spTgt spid="48"/>
                                        </p:tgtEl>
                                        <p:attrNameLst>
                                          <p:attrName>ppt_x</p:attrName>
                                        </p:attrNameLst>
                                      </p:cBhvr>
                                      <p:tavLst>
                                        <p:tav tm="0">
                                          <p:val>
                                            <p:fltVal val="0.5"/>
                                          </p:val>
                                        </p:tav>
                                        <p:tav tm="100000">
                                          <p:val>
                                            <p:strVal val="#ppt_x"/>
                                          </p:val>
                                        </p:tav>
                                      </p:tavLst>
                                    </p:anim>
                                    <p:anim calcmode="lin" valueType="num">
                                      <p:cBhvr>
                                        <p:cTn id="310" dur="200" fill="hold"/>
                                        <p:tgtEl>
                                          <p:spTgt spid="48"/>
                                        </p:tgtEl>
                                        <p:attrNameLst>
                                          <p:attrName>ppt_y</p:attrName>
                                        </p:attrNameLst>
                                      </p:cBhvr>
                                      <p:tavLst>
                                        <p:tav tm="0">
                                          <p:val>
                                            <p:fltVal val="0.5"/>
                                          </p:val>
                                        </p:tav>
                                        <p:tav tm="100000">
                                          <p:val>
                                            <p:strVal val="#ppt_y"/>
                                          </p:val>
                                        </p:tav>
                                      </p:tavLst>
                                    </p:anim>
                                  </p:childTnLst>
                                </p:cTn>
                              </p:par>
                              <p:par>
                                <p:cTn id="311" presetID="53" presetClass="entr" presetSubtype="528" fill="hold" grpId="0" nodeType="withEffect">
                                  <p:stCondLst>
                                    <p:cond delay="1300"/>
                                  </p:stCondLst>
                                  <p:childTnLst>
                                    <p:set>
                                      <p:cBhvr>
                                        <p:cTn id="312" dur="1" fill="hold">
                                          <p:stCondLst>
                                            <p:cond delay="0"/>
                                          </p:stCondLst>
                                        </p:cTn>
                                        <p:tgtEl>
                                          <p:spTgt spid="49"/>
                                        </p:tgtEl>
                                        <p:attrNameLst>
                                          <p:attrName>style.visibility</p:attrName>
                                        </p:attrNameLst>
                                      </p:cBhvr>
                                      <p:to>
                                        <p:strVal val="visible"/>
                                      </p:to>
                                    </p:set>
                                    <p:anim calcmode="lin" valueType="num">
                                      <p:cBhvr>
                                        <p:cTn id="313" dur="200" fill="hold"/>
                                        <p:tgtEl>
                                          <p:spTgt spid="49"/>
                                        </p:tgtEl>
                                        <p:attrNameLst>
                                          <p:attrName>ppt_w</p:attrName>
                                        </p:attrNameLst>
                                      </p:cBhvr>
                                      <p:tavLst>
                                        <p:tav tm="0">
                                          <p:val>
                                            <p:fltVal val="0"/>
                                          </p:val>
                                        </p:tav>
                                        <p:tav tm="100000">
                                          <p:val>
                                            <p:strVal val="#ppt_w"/>
                                          </p:val>
                                        </p:tav>
                                      </p:tavLst>
                                    </p:anim>
                                    <p:anim calcmode="lin" valueType="num">
                                      <p:cBhvr>
                                        <p:cTn id="314" dur="200" fill="hold"/>
                                        <p:tgtEl>
                                          <p:spTgt spid="49"/>
                                        </p:tgtEl>
                                        <p:attrNameLst>
                                          <p:attrName>ppt_h</p:attrName>
                                        </p:attrNameLst>
                                      </p:cBhvr>
                                      <p:tavLst>
                                        <p:tav tm="0">
                                          <p:val>
                                            <p:fltVal val="0"/>
                                          </p:val>
                                        </p:tav>
                                        <p:tav tm="100000">
                                          <p:val>
                                            <p:strVal val="#ppt_h"/>
                                          </p:val>
                                        </p:tav>
                                      </p:tavLst>
                                    </p:anim>
                                    <p:animEffect transition="in" filter="fade">
                                      <p:cBhvr>
                                        <p:cTn id="315" dur="200"/>
                                        <p:tgtEl>
                                          <p:spTgt spid="49"/>
                                        </p:tgtEl>
                                      </p:cBhvr>
                                    </p:animEffect>
                                    <p:anim calcmode="lin" valueType="num">
                                      <p:cBhvr>
                                        <p:cTn id="316" dur="200" fill="hold"/>
                                        <p:tgtEl>
                                          <p:spTgt spid="49"/>
                                        </p:tgtEl>
                                        <p:attrNameLst>
                                          <p:attrName>ppt_x</p:attrName>
                                        </p:attrNameLst>
                                      </p:cBhvr>
                                      <p:tavLst>
                                        <p:tav tm="0">
                                          <p:val>
                                            <p:fltVal val="0.5"/>
                                          </p:val>
                                        </p:tav>
                                        <p:tav tm="100000">
                                          <p:val>
                                            <p:strVal val="#ppt_x"/>
                                          </p:val>
                                        </p:tav>
                                      </p:tavLst>
                                    </p:anim>
                                    <p:anim calcmode="lin" valueType="num">
                                      <p:cBhvr>
                                        <p:cTn id="317" dur="200" fill="hold"/>
                                        <p:tgtEl>
                                          <p:spTgt spid="49"/>
                                        </p:tgtEl>
                                        <p:attrNameLst>
                                          <p:attrName>ppt_y</p:attrName>
                                        </p:attrNameLst>
                                      </p:cBhvr>
                                      <p:tavLst>
                                        <p:tav tm="0">
                                          <p:val>
                                            <p:fltVal val="0.5"/>
                                          </p:val>
                                        </p:tav>
                                        <p:tav tm="100000">
                                          <p:val>
                                            <p:strVal val="#ppt_y"/>
                                          </p:val>
                                        </p:tav>
                                      </p:tavLst>
                                    </p:anim>
                                  </p:childTnLst>
                                </p:cTn>
                              </p:par>
                              <p:par>
                                <p:cTn id="318" presetID="53" presetClass="entr" presetSubtype="528" fill="hold" grpId="0" nodeType="withEffect">
                                  <p:stCondLst>
                                    <p:cond delay="1100"/>
                                  </p:stCondLst>
                                  <p:childTnLst>
                                    <p:set>
                                      <p:cBhvr>
                                        <p:cTn id="319" dur="1" fill="hold">
                                          <p:stCondLst>
                                            <p:cond delay="0"/>
                                          </p:stCondLst>
                                        </p:cTn>
                                        <p:tgtEl>
                                          <p:spTgt spid="50"/>
                                        </p:tgtEl>
                                        <p:attrNameLst>
                                          <p:attrName>style.visibility</p:attrName>
                                        </p:attrNameLst>
                                      </p:cBhvr>
                                      <p:to>
                                        <p:strVal val="visible"/>
                                      </p:to>
                                    </p:set>
                                    <p:anim calcmode="lin" valueType="num">
                                      <p:cBhvr>
                                        <p:cTn id="320" dur="200" fill="hold"/>
                                        <p:tgtEl>
                                          <p:spTgt spid="50"/>
                                        </p:tgtEl>
                                        <p:attrNameLst>
                                          <p:attrName>ppt_w</p:attrName>
                                        </p:attrNameLst>
                                      </p:cBhvr>
                                      <p:tavLst>
                                        <p:tav tm="0">
                                          <p:val>
                                            <p:fltVal val="0"/>
                                          </p:val>
                                        </p:tav>
                                        <p:tav tm="100000">
                                          <p:val>
                                            <p:strVal val="#ppt_w"/>
                                          </p:val>
                                        </p:tav>
                                      </p:tavLst>
                                    </p:anim>
                                    <p:anim calcmode="lin" valueType="num">
                                      <p:cBhvr>
                                        <p:cTn id="321" dur="200" fill="hold"/>
                                        <p:tgtEl>
                                          <p:spTgt spid="50"/>
                                        </p:tgtEl>
                                        <p:attrNameLst>
                                          <p:attrName>ppt_h</p:attrName>
                                        </p:attrNameLst>
                                      </p:cBhvr>
                                      <p:tavLst>
                                        <p:tav tm="0">
                                          <p:val>
                                            <p:fltVal val="0"/>
                                          </p:val>
                                        </p:tav>
                                        <p:tav tm="100000">
                                          <p:val>
                                            <p:strVal val="#ppt_h"/>
                                          </p:val>
                                        </p:tav>
                                      </p:tavLst>
                                    </p:anim>
                                    <p:animEffect transition="in" filter="fade">
                                      <p:cBhvr>
                                        <p:cTn id="322" dur="200"/>
                                        <p:tgtEl>
                                          <p:spTgt spid="50"/>
                                        </p:tgtEl>
                                      </p:cBhvr>
                                    </p:animEffect>
                                    <p:anim calcmode="lin" valueType="num">
                                      <p:cBhvr>
                                        <p:cTn id="323" dur="200" fill="hold"/>
                                        <p:tgtEl>
                                          <p:spTgt spid="50"/>
                                        </p:tgtEl>
                                        <p:attrNameLst>
                                          <p:attrName>ppt_x</p:attrName>
                                        </p:attrNameLst>
                                      </p:cBhvr>
                                      <p:tavLst>
                                        <p:tav tm="0">
                                          <p:val>
                                            <p:fltVal val="0.5"/>
                                          </p:val>
                                        </p:tav>
                                        <p:tav tm="100000">
                                          <p:val>
                                            <p:strVal val="#ppt_x"/>
                                          </p:val>
                                        </p:tav>
                                      </p:tavLst>
                                    </p:anim>
                                    <p:anim calcmode="lin" valueType="num">
                                      <p:cBhvr>
                                        <p:cTn id="324" dur="200" fill="hold"/>
                                        <p:tgtEl>
                                          <p:spTgt spid="50"/>
                                        </p:tgtEl>
                                        <p:attrNameLst>
                                          <p:attrName>ppt_y</p:attrName>
                                        </p:attrNameLst>
                                      </p:cBhvr>
                                      <p:tavLst>
                                        <p:tav tm="0">
                                          <p:val>
                                            <p:fltVal val="0.5"/>
                                          </p:val>
                                        </p:tav>
                                        <p:tav tm="100000">
                                          <p:val>
                                            <p:strVal val="#ppt_y"/>
                                          </p:val>
                                        </p:tav>
                                      </p:tavLst>
                                    </p:anim>
                                  </p:childTnLst>
                                </p:cTn>
                              </p:par>
                              <p:par>
                                <p:cTn id="325" presetID="53" presetClass="entr" presetSubtype="528" fill="hold" grpId="0" nodeType="withEffect">
                                  <p:stCondLst>
                                    <p:cond delay="1000"/>
                                  </p:stCondLst>
                                  <p:childTnLst>
                                    <p:set>
                                      <p:cBhvr>
                                        <p:cTn id="326" dur="1" fill="hold">
                                          <p:stCondLst>
                                            <p:cond delay="0"/>
                                          </p:stCondLst>
                                        </p:cTn>
                                        <p:tgtEl>
                                          <p:spTgt spid="51"/>
                                        </p:tgtEl>
                                        <p:attrNameLst>
                                          <p:attrName>style.visibility</p:attrName>
                                        </p:attrNameLst>
                                      </p:cBhvr>
                                      <p:to>
                                        <p:strVal val="visible"/>
                                      </p:to>
                                    </p:set>
                                    <p:anim calcmode="lin" valueType="num">
                                      <p:cBhvr>
                                        <p:cTn id="327" dur="200" fill="hold"/>
                                        <p:tgtEl>
                                          <p:spTgt spid="51"/>
                                        </p:tgtEl>
                                        <p:attrNameLst>
                                          <p:attrName>ppt_w</p:attrName>
                                        </p:attrNameLst>
                                      </p:cBhvr>
                                      <p:tavLst>
                                        <p:tav tm="0">
                                          <p:val>
                                            <p:fltVal val="0"/>
                                          </p:val>
                                        </p:tav>
                                        <p:tav tm="100000">
                                          <p:val>
                                            <p:strVal val="#ppt_w"/>
                                          </p:val>
                                        </p:tav>
                                      </p:tavLst>
                                    </p:anim>
                                    <p:anim calcmode="lin" valueType="num">
                                      <p:cBhvr>
                                        <p:cTn id="328" dur="200" fill="hold"/>
                                        <p:tgtEl>
                                          <p:spTgt spid="51"/>
                                        </p:tgtEl>
                                        <p:attrNameLst>
                                          <p:attrName>ppt_h</p:attrName>
                                        </p:attrNameLst>
                                      </p:cBhvr>
                                      <p:tavLst>
                                        <p:tav tm="0">
                                          <p:val>
                                            <p:fltVal val="0"/>
                                          </p:val>
                                        </p:tav>
                                        <p:tav tm="100000">
                                          <p:val>
                                            <p:strVal val="#ppt_h"/>
                                          </p:val>
                                        </p:tav>
                                      </p:tavLst>
                                    </p:anim>
                                    <p:animEffect transition="in" filter="fade">
                                      <p:cBhvr>
                                        <p:cTn id="329" dur="200"/>
                                        <p:tgtEl>
                                          <p:spTgt spid="51"/>
                                        </p:tgtEl>
                                      </p:cBhvr>
                                    </p:animEffect>
                                    <p:anim calcmode="lin" valueType="num">
                                      <p:cBhvr>
                                        <p:cTn id="330" dur="200" fill="hold"/>
                                        <p:tgtEl>
                                          <p:spTgt spid="51"/>
                                        </p:tgtEl>
                                        <p:attrNameLst>
                                          <p:attrName>ppt_x</p:attrName>
                                        </p:attrNameLst>
                                      </p:cBhvr>
                                      <p:tavLst>
                                        <p:tav tm="0">
                                          <p:val>
                                            <p:fltVal val="0.5"/>
                                          </p:val>
                                        </p:tav>
                                        <p:tav tm="100000">
                                          <p:val>
                                            <p:strVal val="#ppt_x"/>
                                          </p:val>
                                        </p:tav>
                                      </p:tavLst>
                                    </p:anim>
                                    <p:anim calcmode="lin" valueType="num">
                                      <p:cBhvr>
                                        <p:cTn id="331" dur="200" fill="hold"/>
                                        <p:tgtEl>
                                          <p:spTgt spid="51"/>
                                        </p:tgtEl>
                                        <p:attrNameLst>
                                          <p:attrName>ppt_y</p:attrName>
                                        </p:attrNameLst>
                                      </p:cBhvr>
                                      <p:tavLst>
                                        <p:tav tm="0">
                                          <p:val>
                                            <p:fltVal val="0.5"/>
                                          </p:val>
                                        </p:tav>
                                        <p:tav tm="100000">
                                          <p:val>
                                            <p:strVal val="#ppt_y"/>
                                          </p:val>
                                        </p:tav>
                                      </p:tavLst>
                                    </p:anim>
                                  </p:childTnLst>
                                </p:cTn>
                              </p:par>
                              <p:par>
                                <p:cTn id="332" presetID="53" presetClass="entr" presetSubtype="528" fill="hold" grpId="0" nodeType="withEffect">
                                  <p:stCondLst>
                                    <p:cond delay="1100"/>
                                  </p:stCondLst>
                                  <p:childTnLst>
                                    <p:set>
                                      <p:cBhvr>
                                        <p:cTn id="333" dur="1" fill="hold">
                                          <p:stCondLst>
                                            <p:cond delay="0"/>
                                          </p:stCondLst>
                                        </p:cTn>
                                        <p:tgtEl>
                                          <p:spTgt spid="52"/>
                                        </p:tgtEl>
                                        <p:attrNameLst>
                                          <p:attrName>style.visibility</p:attrName>
                                        </p:attrNameLst>
                                      </p:cBhvr>
                                      <p:to>
                                        <p:strVal val="visible"/>
                                      </p:to>
                                    </p:set>
                                    <p:anim calcmode="lin" valueType="num">
                                      <p:cBhvr>
                                        <p:cTn id="334" dur="200" fill="hold"/>
                                        <p:tgtEl>
                                          <p:spTgt spid="52"/>
                                        </p:tgtEl>
                                        <p:attrNameLst>
                                          <p:attrName>ppt_w</p:attrName>
                                        </p:attrNameLst>
                                      </p:cBhvr>
                                      <p:tavLst>
                                        <p:tav tm="0">
                                          <p:val>
                                            <p:fltVal val="0"/>
                                          </p:val>
                                        </p:tav>
                                        <p:tav tm="100000">
                                          <p:val>
                                            <p:strVal val="#ppt_w"/>
                                          </p:val>
                                        </p:tav>
                                      </p:tavLst>
                                    </p:anim>
                                    <p:anim calcmode="lin" valueType="num">
                                      <p:cBhvr>
                                        <p:cTn id="335" dur="200" fill="hold"/>
                                        <p:tgtEl>
                                          <p:spTgt spid="52"/>
                                        </p:tgtEl>
                                        <p:attrNameLst>
                                          <p:attrName>ppt_h</p:attrName>
                                        </p:attrNameLst>
                                      </p:cBhvr>
                                      <p:tavLst>
                                        <p:tav tm="0">
                                          <p:val>
                                            <p:fltVal val="0"/>
                                          </p:val>
                                        </p:tav>
                                        <p:tav tm="100000">
                                          <p:val>
                                            <p:strVal val="#ppt_h"/>
                                          </p:val>
                                        </p:tav>
                                      </p:tavLst>
                                    </p:anim>
                                    <p:animEffect transition="in" filter="fade">
                                      <p:cBhvr>
                                        <p:cTn id="336" dur="200"/>
                                        <p:tgtEl>
                                          <p:spTgt spid="52"/>
                                        </p:tgtEl>
                                      </p:cBhvr>
                                    </p:animEffect>
                                    <p:anim calcmode="lin" valueType="num">
                                      <p:cBhvr>
                                        <p:cTn id="337" dur="200" fill="hold"/>
                                        <p:tgtEl>
                                          <p:spTgt spid="52"/>
                                        </p:tgtEl>
                                        <p:attrNameLst>
                                          <p:attrName>ppt_x</p:attrName>
                                        </p:attrNameLst>
                                      </p:cBhvr>
                                      <p:tavLst>
                                        <p:tav tm="0">
                                          <p:val>
                                            <p:fltVal val="0.5"/>
                                          </p:val>
                                        </p:tav>
                                        <p:tav tm="100000">
                                          <p:val>
                                            <p:strVal val="#ppt_x"/>
                                          </p:val>
                                        </p:tav>
                                      </p:tavLst>
                                    </p:anim>
                                    <p:anim calcmode="lin" valueType="num">
                                      <p:cBhvr>
                                        <p:cTn id="338" dur="200" fill="hold"/>
                                        <p:tgtEl>
                                          <p:spTgt spid="52"/>
                                        </p:tgtEl>
                                        <p:attrNameLst>
                                          <p:attrName>ppt_y</p:attrName>
                                        </p:attrNameLst>
                                      </p:cBhvr>
                                      <p:tavLst>
                                        <p:tav tm="0">
                                          <p:val>
                                            <p:fltVal val="0.5"/>
                                          </p:val>
                                        </p:tav>
                                        <p:tav tm="100000">
                                          <p:val>
                                            <p:strVal val="#ppt_y"/>
                                          </p:val>
                                        </p:tav>
                                      </p:tavLst>
                                    </p:anim>
                                  </p:childTnLst>
                                </p:cTn>
                              </p:par>
                              <p:par>
                                <p:cTn id="339" presetID="53" presetClass="entr" presetSubtype="528" fill="hold" grpId="0" nodeType="withEffect">
                                  <p:stCondLst>
                                    <p:cond delay="1300"/>
                                  </p:stCondLst>
                                  <p:childTnLst>
                                    <p:set>
                                      <p:cBhvr>
                                        <p:cTn id="340" dur="1" fill="hold">
                                          <p:stCondLst>
                                            <p:cond delay="0"/>
                                          </p:stCondLst>
                                        </p:cTn>
                                        <p:tgtEl>
                                          <p:spTgt spid="53"/>
                                        </p:tgtEl>
                                        <p:attrNameLst>
                                          <p:attrName>style.visibility</p:attrName>
                                        </p:attrNameLst>
                                      </p:cBhvr>
                                      <p:to>
                                        <p:strVal val="visible"/>
                                      </p:to>
                                    </p:set>
                                    <p:anim calcmode="lin" valueType="num">
                                      <p:cBhvr>
                                        <p:cTn id="341" dur="200" fill="hold"/>
                                        <p:tgtEl>
                                          <p:spTgt spid="53"/>
                                        </p:tgtEl>
                                        <p:attrNameLst>
                                          <p:attrName>ppt_w</p:attrName>
                                        </p:attrNameLst>
                                      </p:cBhvr>
                                      <p:tavLst>
                                        <p:tav tm="0">
                                          <p:val>
                                            <p:fltVal val="0"/>
                                          </p:val>
                                        </p:tav>
                                        <p:tav tm="100000">
                                          <p:val>
                                            <p:strVal val="#ppt_w"/>
                                          </p:val>
                                        </p:tav>
                                      </p:tavLst>
                                    </p:anim>
                                    <p:anim calcmode="lin" valueType="num">
                                      <p:cBhvr>
                                        <p:cTn id="342" dur="200" fill="hold"/>
                                        <p:tgtEl>
                                          <p:spTgt spid="53"/>
                                        </p:tgtEl>
                                        <p:attrNameLst>
                                          <p:attrName>ppt_h</p:attrName>
                                        </p:attrNameLst>
                                      </p:cBhvr>
                                      <p:tavLst>
                                        <p:tav tm="0">
                                          <p:val>
                                            <p:fltVal val="0"/>
                                          </p:val>
                                        </p:tav>
                                        <p:tav tm="100000">
                                          <p:val>
                                            <p:strVal val="#ppt_h"/>
                                          </p:val>
                                        </p:tav>
                                      </p:tavLst>
                                    </p:anim>
                                    <p:animEffect transition="in" filter="fade">
                                      <p:cBhvr>
                                        <p:cTn id="343" dur="200"/>
                                        <p:tgtEl>
                                          <p:spTgt spid="53"/>
                                        </p:tgtEl>
                                      </p:cBhvr>
                                    </p:animEffect>
                                    <p:anim calcmode="lin" valueType="num">
                                      <p:cBhvr>
                                        <p:cTn id="344" dur="200" fill="hold"/>
                                        <p:tgtEl>
                                          <p:spTgt spid="53"/>
                                        </p:tgtEl>
                                        <p:attrNameLst>
                                          <p:attrName>ppt_x</p:attrName>
                                        </p:attrNameLst>
                                      </p:cBhvr>
                                      <p:tavLst>
                                        <p:tav tm="0">
                                          <p:val>
                                            <p:fltVal val="0.5"/>
                                          </p:val>
                                        </p:tav>
                                        <p:tav tm="100000">
                                          <p:val>
                                            <p:strVal val="#ppt_x"/>
                                          </p:val>
                                        </p:tav>
                                      </p:tavLst>
                                    </p:anim>
                                    <p:anim calcmode="lin" valueType="num">
                                      <p:cBhvr>
                                        <p:cTn id="345" dur="200" fill="hold"/>
                                        <p:tgtEl>
                                          <p:spTgt spid="53"/>
                                        </p:tgtEl>
                                        <p:attrNameLst>
                                          <p:attrName>ppt_y</p:attrName>
                                        </p:attrNameLst>
                                      </p:cBhvr>
                                      <p:tavLst>
                                        <p:tav tm="0">
                                          <p:val>
                                            <p:fltVal val="0.5"/>
                                          </p:val>
                                        </p:tav>
                                        <p:tav tm="100000">
                                          <p:val>
                                            <p:strVal val="#ppt_y"/>
                                          </p:val>
                                        </p:tav>
                                      </p:tavLst>
                                    </p:anim>
                                  </p:childTnLst>
                                </p:cTn>
                              </p:par>
                              <p:par>
                                <p:cTn id="346" presetID="53" presetClass="entr" presetSubtype="528" fill="hold" grpId="0" nodeType="withEffect">
                                  <p:stCondLst>
                                    <p:cond delay="1400"/>
                                  </p:stCondLst>
                                  <p:childTnLst>
                                    <p:set>
                                      <p:cBhvr>
                                        <p:cTn id="347" dur="1" fill="hold">
                                          <p:stCondLst>
                                            <p:cond delay="0"/>
                                          </p:stCondLst>
                                        </p:cTn>
                                        <p:tgtEl>
                                          <p:spTgt spid="54"/>
                                        </p:tgtEl>
                                        <p:attrNameLst>
                                          <p:attrName>style.visibility</p:attrName>
                                        </p:attrNameLst>
                                      </p:cBhvr>
                                      <p:to>
                                        <p:strVal val="visible"/>
                                      </p:to>
                                    </p:set>
                                    <p:anim calcmode="lin" valueType="num">
                                      <p:cBhvr>
                                        <p:cTn id="348" dur="200" fill="hold"/>
                                        <p:tgtEl>
                                          <p:spTgt spid="54"/>
                                        </p:tgtEl>
                                        <p:attrNameLst>
                                          <p:attrName>ppt_w</p:attrName>
                                        </p:attrNameLst>
                                      </p:cBhvr>
                                      <p:tavLst>
                                        <p:tav tm="0">
                                          <p:val>
                                            <p:fltVal val="0"/>
                                          </p:val>
                                        </p:tav>
                                        <p:tav tm="100000">
                                          <p:val>
                                            <p:strVal val="#ppt_w"/>
                                          </p:val>
                                        </p:tav>
                                      </p:tavLst>
                                    </p:anim>
                                    <p:anim calcmode="lin" valueType="num">
                                      <p:cBhvr>
                                        <p:cTn id="349" dur="200" fill="hold"/>
                                        <p:tgtEl>
                                          <p:spTgt spid="54"/>
                                        </p:tgtEl>
                                        <p:attrNameLst>
                                          <p:attrName>ppt_h</p:attrName>
                                        </p:attrNameLst>
                                      </p:cBhvr>
                                      <p:tavLst>
                                        <p:tav tm="0">
                                          <p:val>
                                            <p:fltVal val="0"/>
                                          </p:val>
                                        </p:tav>
                                        <p:tav tm="100000">
                                          <p:val>
                                            <p:strVal val="#ppt_h"/>
                                          </p:val>
                                        </p:tav>
                                      </p:tavLst>
                                    </p:anim>
                                    <p:animEffect transition="in" filter="fade">
                                      <p:cBhvr>
                                        <p:cTn id="350" dur="200"/>
                                        <p:tgtEl>
                                          <p:spTgt spid="54"/>
                                        </p:tgtEl>
                                      </p:cBhvr>
                                    </p:animEffect>
                                    <p:anim calcmode="lin" valueType="num">
                                      <p:cBhvr>
                                        <p:cTn id="351" dur="200" fill="hold"/>
                                        <p:tgtEl>
                                          <p:spTgt spid="54"/>
                                        </p:tgtEl>
                                        <p:attrNameLst>
                                          <p:attrName>ppt_x</p:attrName>
                                        </p:attrNameLst>
                                      </p:cBhvr>
                                      <p:tavLst>
                                        <p:tav tm="0">
                                          <p:val>
                                            <p:fltVal val="0.5"/>
                                          </p:val>
                                        </p:tav>
                                        <p:tav tm="100000">
                                          <p:val>
                                            <p:strVal val="#ppt_x"/>
                                          </p:val>
                                        </p:tav>
                                      </p:tavLst>
                                    </p:anim>
                                    <p:anim calcmode="lin" valueType="num">
                                      <p:cBhvr>
                                        <p:cTn id="352" dur="200" fill="hold"/>
                                        <p:tgtEl>
                                          <p:spTgt spid="54"/>
                                        </p:tgtEl>
                                        <p:attrNameLst>
                                          <p:attrName>ppt_y</p:attrName>
                                        </p:attrNameLst>
                                      </p:cBhvr>
                                      <p:tavLst>
                                        <p:tav tm="0">
                                          <p:val>
                                            <p:fltVal val="0.5"/>
                                          </p:val>
                                        </p:tav>
                                        <p:tav tm="100000">
                                          <p:val>
                                            <p:strVal val="#ppt_y"/>
                                          </p:val>
                                        </p:tav>
                                      </p:tavLst>
                                    </p:anim>
                                  </p:childTnLst>
                                </p:cTn>
                              </p:par>
                              <p:par>
                                <p:cTn id="353" presetID="53" presetClass="entr" presetSubtype="528" fill="hold" grpId="0" nodeType="withEffect">
                                  <p:stCondLst>
                                    <p:cond delay="1500"/>
                                  </p:stCondLst>
                                  <p:childTnLst>
                                    <p:set>
                                      <p:cBhvr>
                                        <p:cTn id="354" dur="1" fill="hold">
                                          <p:stCondLst>
                                            <p:cond delay="0"/>
                                          </p:stCondLst>
                                        </p:cTn>
                                        <p:tgtEl>
                                          <p:spTgt spid="55"/>
                                        </p:tgtEl>
                                        <p:attrNameLst>
                                          <p:attrName>style.visibility</p:attrName>
                                        </p:attrNameLst>
                                      </p:cBhvr>
                                      <p:to>
                                        <p:strVal val="visible"/>
                                      </p:to>
                                    </p:set>
                                    <p:anim calcmode="lin" valueType="num">
                                      <p:cBhvr>
                                        <p:cTn id="355" dur="200" fill="hold"/>
                                        <p:tgtEl>
                                          <p:spTgt spid="55"/>
                                        </p:tgtEl>
                                        <p:attrNameLst>
                                          <p:attrName>ppt_w</p:attrName>
                                        </p:attrNameLst>
                                      </p:cBhvr>
                                      <p:tavLst>
                                        <p:tav tm="0">
                                          <p:val>
                                            <p:fltVal val="0"/>
                                          </p:val>
                                        </p:tav>
                                        <p:tav tm="100000">
                                          <p:val>
                                            <p:strVal val="#ppt_w"/>
                                          </p:val>
                                        </p:tav>
                                      </p:tavLst>
                                    </p:anim>
                                    <p:anim calcmode="lin" valueType="num">
                                      <p:cBhvr>
                                        <p:cTn id="356" dur="200" fill="hold"/>
                                        <p:tgtEl>
                                          <p:spTgt spid="55"/>
                                        </p:tgtEl>
                                        <p:attrNameLst>
                                          <p:attrName>ppt_h</p:attrName>
                                        </p:attrNameLst>
                                      </p:cBhvr>
                                      <p:tavLst>
                                        <p:tav tm="0">
                                          <p:val>
                                            <p:fltVal val="0"/>
                                          </p:val>
                                        </p:tav>
                                        <p:tav tm="100000">
                                          <p:val>
                                            <p:strVal val="#ppt_h"/>
                                          </p:val>
                                        </p:tav>
                                      </p:tavLst>
                                    </p:anim>
                                    <p:animEffect transition="in" filter="fade">
                                      <p:cBhvr>
                                        <p:cTn id="357" dur="200"/>
                                        <p:tgtEl>
                                          <p:spTgt spid="55"/>
                                        </p:tgtEl>
                                      </p:cBhvr>
                                    </p:animEffect>
                                    <p:anim calcmode="lin" valueType="num">
                                      <p:cBhvr>
                                        <p:cTn id="358" dur="200" fill="hold"/>
                                        <p:tgtEl>
                                          <p:spTgt spid="55"/>
                                        </p:tgtEl>
                                        <p:attrNameLst>
                                          <p:attrName>ppt_x</p:attrName>
                                        </p:attrNameLst>
                                      </p:cBhvr>
                                      <p:tavLst>
                                        <p:tav tm="0">
                                          <p:val>
                                            <p:fltVal val="0.5"/>
                                          </p:val>
                                        </p:tav>
                                        <p:tav tm="100000">
                                          <p:val>
                                            <p:strVal val="#ppt_x"/>
                                          </p:val>
                                        </p:tav>
                                      </p:tavLst>
                                    </p:anim>
                                    <p:anim calcmode="lin" valueType="num">
                                      <p:cBhvr>
                                        <p:cTn id="359" dur="200" fill="hold"/>
                                        <p:tgtEl>
                                          <p:spTgt spid="55"/>
                                        </p:tgtEl>
                                        <p:attrNameLst>
                                          <p:attrName>ppt_y</p:attrName>
                                        </p:attrNameLst>
                                      </p:cBhvr>
                                      <p:tavLst>
                                        <p:tav tm="0">
                                          <p:val>
                                            <p:fltVal val="0.5"/>
                                          </p:val>
                                        </p:tav>
                                        <p:tav tm="100000">
                                          <p:val>
                                            <p:strVal val="#ppt_y"/>
                                          </p:val>
                                        </p:tav>
                                      </p:tavLst>
                                    </p:anim>
                                  </p:childTnLst>
                                </p:cTn>
                              </p:par>
                              <p:par>
                                <p:cTn id="360" presetID="53" presetClass="entr" presetSubtype="528" fill="hold" grpId="0" nodeType="withEffect">
                                  <p:stCondLst>
                                    <p:cond delay="1400"/>
                                  </p:stCondLst>
                                  <p:childTnLst>
                                    <p:set>
                                      <p:cBhvr>
                                        <p:cTn id="361" dur="1" fill="hold">
                                          <p:stCondLst>
                                            <p:cond delay="0"/>
                                          </p:stCondLst>
                                        </p:cTn>
                                        <p:tgtEl>
                                          <p:spTgt spid="56"/>
                                        </p:tgtEl>
                                        <p:attrNameLst>
                                          <p:attrName>style.visibility</p:attrName>
                                        </p:attrNameLst>
                                      </p:cBhvr>
                                      <p:to>
                                        <p:strVal val="visible"/>
                                      </p:to>
                                    </p:set>
                                    <p:anim calcmode="lin" valueType="num">
                                      <p:cBhvr>
                                        <p:cTn id="362" dur="200" fill="hold"/>
                                        <p:tgtEl>
                                          <p:spTgt spid="56"/>
                                        </p:tgtEl>
                                        <p:attrNameLst>
                                          <p:attrName>ppt_w</p:attrName>
                                        </p:attrNameLst>
                                      </p:cBhvr>
                                      <p:tavLst>
                                        <p:tav tm="0">
                                          <p:val>
                                            <p:fltVal val="0"/>
                                          </p:val>
                                        </p:tav>
                                        <p:tav tm="100000">
                                          <p:val>
                                            <p:strVal val="#ppt_w"/>
                                          </p:val>
                                        </p:tav>
                                      </p:tavLst>
                                    </p:anim>
                                    <p:anim calcmode="lin" valueType="num">
                                      <p:cBhvr>
                                        <p:cTn id="363" dur="200" fill="hold"/>
                                        <p:tgtEl>
                                          <p:spTgt spid="56"/>
                                        </p:tgtEl>
                                        <p:attrNameLst>
                                          <p:attrName>ppt_h</p:attrName>
                                        </p:attrNameLst>
                                      </p:cBhvr>
                                      <p:tavLst>
                                        <p:tav tm="0">
                                          <p:val>
                                            <p:fltVal val="0"/>
                                          </p:val>
                                        </p:tav>
                                        <p:tav tm="100000">
                                          <p:val>
                                            <p:strVal val="#ppt_h"/>
                                          </p:val>
                                        </p:tav>
                                      </p:tavLst>
                                    </p:anim>
                                    <p:animEffect transition="in" filter="fade">
                                      <p:cBhvr>
                                        <p:cTn id="364" dur="200"/>
                                        <p:tgtEl>
                                          <p:spTgt spid="56"/>
                                        </p:tgtEl>
                                      </p:cBhvr>
                                    </p:animEffect>
                                    <p:anim calcmode="lin" valueType="num">
                                      <p:cBhvr>
                                        <p:cTn id="365" dur="200" fill="hold"/>
                                        <p:tgtEl>
                                          <p:spTgt spid="56"/>
                                        </p:tgtEl>
                                        <p:attrNameLst>
                                          <p:attrName>ppt_x</p:attrName>
                                        </p:attrNameLst>
                                      </p:cBhvr>
                                      <p:tavLst>
                                        <p:tav tm="0">
                                          <p:val>
                                            <p:fltVal val="0.5"/>
                                          </p:val>
                                        </p:tav>
                                        <p:tav tm="100000">
                                          <p:val>
                                            <p:strVal val="#ppt_x"/>
                                          </p:val>
                                        </p:tav>
                                      </p:tavLst>
                                    </p:anim>
                                    <p:anim calcmode="lin" valueType="num">
                                      <p:cBhvr>
                                        <p:cTn id="366" dur="200" fill="hold"/>
                                        <p:tgtEl>
                                          <p:spTgt spid="56"/>
                                        </p:tgtEl>
                                        <p:attrNameLst>
                                          <p:attrName>ppt_y</p:attrName>
                                        </p:attrNameLst>
                                      </p:cBhvr>
                                      <p:tavLst>
                                        <p:tav tm="0">
                                          <p:val>
                                            <p:fltVal val="0.5"/>
                                          </p:val>
                                        </p:tav>
                                        <p:tav tm="100000">
                                          <p:val>
                                            <p:strVal val="#ppt_y"/>
                                          </p:val>
                                        </p:tav>
                                      </p:tavLst>
                                    </p:anim>
                                  </p:childTnLst>
                                </p:cTn>
                              </p:par>
                              <p:par>
                                <p:cTn id="367" presetID="53" presetClass="entr" presetSubtype="528" fill="hold" grpId="0" nodeType="withEffect">
                                  <p:stCondLst>
                                    <p:cond delay="1400"/>
                                  </p:stCondLst>
                                  <p:childTnLst>
                                    <p:set>
                                      <p:cBhvr>
                                        <p:cTn id="368" dur="1" fill="hold">
                                          <p:stCondLst>
                                            <p:cond delay="0"/>
                                          </p:stCondLst>
                                        </p:cTn>
                                        <p:tgtEl>
                                          <p:spTgt spid="57"/>
                                        </p:tgtEl>
                                        <p:attrNameLst>
                                          <p:attrName>style.visibility</p:attrName>
                                        </p:attrNameLst>
                                      </p:cBhvr>
                                      <p:to>
                                        <p:strVal val="visible"/>
                                      </p:to>
                                    </p:set>
                                    <p:anim calcmode="lin" valueType="num">
                                      <p:cBhvr>
                                        <p:cTn id="369" dur="200" fill="hold"/>
                                        <p:tgtEl>
                                          <p:spTgt spid="57"/>
                                        </p:tgtEl>
                                        <p:attrNameLst>
                                          <p:attrName>ppt_w</p:attrName>
                                        </p:attrNameLst>
                                      </p:cBhvr>
                                      <p:tavLst>
                                        <p:tav tm="0">
                                          <p:val>
                                            <p:fltVal val="0"/>
                                          </p:val>
                                        </p:tav>
                                        <p:tav tm="100000">
                                          <p:val>
                                            <p:strVal val="#ppt_w"/>
                                          </p:val>
                                        </p:tav>
                                      </p:tavLst>
                                    </p:anim>
                                    <p:anim calcmode="lin" valueType="num">
                                      <p:cBhvr>
                                        <p:cTn id="370" dur="200" fill="hold"/>
                                        <p:tgtEl>
                                          <p:spTgt spid="57"/>
                                        </p:tgtEl>
                                        <p:attrNameLst>
                                          <p:attrName>ppt_h</p:attrName>
                                        </p:attrNameLst>
                                      </p:cBhvr>
                                      <p:tavLst>
                                        <p:tav tm="0">
                                          <p:val>
                                            <p:fltVal val="0"/>
                                          </p:val>
                                        </p:tav>
                                        <p:tav tm="100000">
                                          <p:val>
                                            <p:strVal val="#ppt_h"/>
                                          </p:val>
                                        </p:tav>
                                      </p:tavLst>
                                    </p:anim>
                                    <p:animEffect transition="in" filter="fade">
                                      <p:cBhvr>
                                        <p:cTn id="371" dur="200"/>
                                        <p:tgtEl>
                                          <p:spTgt spid="57"/>
                                        </p:tgtEl>
                                      </p:cBhvr>
                                    </p:animEffect>
                                    <p:anim calcmode="lin" valueType="num">
                                      <p:cBhvr>
                                        <p:cTn id="372" dur="200" fill="hold"/>
                                        <p:tgtEl>
                                          <p:spTgt spid="57"/>
                                        </p:tgtEl>
                                        <p:attrNameLst>
                                          <p:attrName>ppt_x</p:attrName>
                                        </p:attrNameLst>
                                      </p:cBhvr>
                                      <p:tavLst>
                                        <p:tav tm="0">
                                          <p:val>
                                            <p:fltVal val="0.5"/>
                                          </p:val>
                                        </p:tav>
                                        <p:tav tm="100000">
                                          <p:val>
                                            <p:strVal val="#ppt_x"/>
                                          </p:val>
                                        </p:tav>
                                      </p:tavLst>
                                    </p:anim>
                                    <p:anim calcmode="lin" valueType="num">
                                      <p:cBhvr>
                                        <p:cTn id="373" dur="200" fill="hold"/>
                                        <p:tgtEl>
                                          <p:spTgt spid="57"/>
                                        </p:tgtEl>
                                        <p:attrNameLst>
                                          <p:attrName>ppt_y</p:attrName>
                                        </p:attrNameLst>
                                      </p:cBhvr>
                                      <p:tavLst>
                                        <p:tav tm="0">
                                          <p:val>
                                            <p:fltVal val="0.5"/>
                                          </p:val>
                                        </p:tav>
                                        <p:tav tm="100000">
                                          <p:val>
                                            <p:strVal val="#ppt_y"/>
                                          </p:val>
                                        </p:tav>
                                      </p:tavLst>
                                    </p:anim>
                                  </p:childTnLst>
                                </p:cTn>
                              </p:par>
                              <p:par>
                                <p:cTn id="374" presetID="53" presetClass="entr" presetSubtype="528" fill="hold" grpId="0" nodeType="withEffect">
                                  <p:stCondLst>
                                    <p:cond delay="1200"/>
                                  </p:stCondLst>
                                  <p:childTnLst>
                                    <p:set>
                                      <p:cBhvr>
                                        <p:cTn id="375" dur="1" fill="hold">
                                          <p:stCondLst>
                                            <p:cond delay="0"/>
                                          </p:stCondLst>
                                        </p:cTn>
                                        <p:tgtEl>
                                          <p:spTgt spid="58"/>
                                        </p:tgtEl>
                                        <p:attrNameLst>
                                          <p:attrName>style.visibility</p:attrName>
                                        </p:attrNameLst>
                                      </p:cBhvr>
                                      <p:to>
                                        <p:strVal val="visible"/>
                                      </p:to>
                                    </p:set>
                                    <p:anim calcmode="lin" valueType="num">
                                      <p:cBhvr>
                                        <p:cTn id="376" dur="200" fill="hold"/>
                                        <p:tgtEl>
                                          <p:spTgt spid="58"/>
                                        </p:tgtEl>
                                        <p:attrNameLst>
                                          <p:attrName>ppt_w</p:attrName>
                                        </p:attrNameLst>
                                      </p:cBhvr>
                                      <p:tavLst>
                                        <p:tav tm="0">
                                          <p:val>
                                            <p:fltVal val="0"/>
                                          </p:val>
                                        </p:tav>
                                        <p:tav tm="100000">
                                          <p:val>
                                            <p:strVal val="#ppt_w"/>
                                          </p:val>
                                        </p:tav>
                                      </p:tavLst>
                                    </p:anim>
                                    <p:anim calcmode="lin" valueType="num">
                                      <p:cBhvr>
                                        <p:cTn id="377" dur="200" fill="hold"/>
                                        <p:tgtEl>
                                          <p:spTgt spid="58"/>
                                        </p:tgtEl>
                                        <p:attrNameLst>
                                          <p:attrName>ppt_h</p:attrName>
                                        </p:attrNameLst>
                                      </p:cBhvr>
                                      <p:tavLst>
                                        <p:tav tm="0">
                                          <p:val>
                                            <p:fltVal val="0"/>
                                          </p:val>
                                        </p:tav>
                                        <p:tav tm="100000">
                                          <p:val>
                                            <p:strVal val="#ppt_h"/>
                                          </p:val>
                                        </p:tav>
                                      </p:tavLst>
                                    </p:anim>
                                    <p:animEffect transition="in" filter="fade">
                                      <p:cBhvr>
                                        <p:cTn id="378" dur="200"/>
                                        <p:tgtEl>
                                          <p:spTgt spid="58"/>
                                        </p:tgtEl>
                                      </p:cBhvr>
                                    </p:animEffect>
                                    <p:anim calcmode="lin" valueType="num">
                                      <p:cBhvr>
                                        <p:cTn id="379" dur="200" fill="hold"/>
                                        <p:tgtEl>
                                          <p:spTgt spid="58"/>
                                        </p:tgtEl>
                                        <p:attrNameLst>
                                          <p:attrName>ppt_x</p:attrName>
                                        </p:attrNameLst>
                                      </p:cBhvr>
                                      <p:tavLst>
                                        <p:tav tm="0">
                                          <p:val>
                                            <p:fltVal val="0.5"/>
                                          </p:val>
                                        </p:tav>
                                        <p:tav tm="100000">
                                          <p:val>
                                            <p:strVal val="#ppt_x"/>
                                          </p:val>
                                        </p:tav>
                                      </p:tavLst>
                                    </p:anim>
                                    <p:anim calcmode="lin" valueType="num">
                                      <p:cBhvr>
                                        <p:cTn id="380" dur="200" fill="hold"/>
                                        <p:tgtEl>
                                          <p:spTgt spid="58"/>
                                        </p:tgtEl>
                                        <p:attrNameLst>
                                          <p:attrName>ppt_y</p:attrName>
                                        </p:attrNameLst>
                                      </p:cBhvr>
                                      <p:tavLst>
                                        <p:tav tm="0">
                                          <p:val>
                                            <p:fltVal val="0.5"/>
                                          </p:val>
                                        </p:tav>
                                        <p:tav tm="100000">
                                          <p:val>
                                            <p:strVal val="#ppt_y"/>
                                          </p:val>
                                        </p:tav>
                                      </p:tavLst>
                                    </p:anim>
                                  </p:childTnLst>
                                </p:cTn>
                              </p:par>
                              <p:par>
                                <p:cTn id="381" presetID="53" presetClass="entr" presetSubtype="528" fill="hold" grpId="0" nodeType="withEffect">
                                  <p:stCondLst>
                                    <p:cond delay="1000"/>
                                  </p:stCondLst>
                                  <p:childTnLst>
                                    <p:set>
                                      <p:cBhvr>
                                        <p:cTn id="382" dur="1" fill="hold">
                                          <p:stCondLst>
                                            <p:cond delay="0"/>
                                          </p:stCondLst>
                                        </p:cTn>
                                        <p:tgtEl>
                                          <p:spTgt spid="59"/>
                                        </p:tgtEl>
                                        <p:attrNameLst>
                                          <p:attrName>style.visibility</p:attrName>
                                        </p:attrNameLst>
                                      </p:cBhvr>
                                      <p:to>
                                        <p:strVal val="visible"/>
                                      </p:to>
                                    </p:set>
                                    <p:anim calcmode="lin" valueType="num">
                                      <p:cBhvr>
                                        <p:cTn id="383" dur="200" fill="hold"/>
                                        <p:tgtEl>
                                          <p:spTgt spid="59"/>
                                        </p:tgtEl>
                                        <p:attrNameLst>
                                          <p:attrName>ppt_w</p:attrName>
                                        </p:attrNameLst>
                                      </p:cBhvr>
                                      <p:tavLst>
                                        <p:tav tm="0">
                                          <p:val>
                                            <p:fltVal val="0"/>
                                          </p:val>
                                        </p:tav>
                                        <p:tav tm="100000">
                                          <p:val>
                                            <p:strVal val="#ppt_w"/>
                                          </p:val>
                                        </p:tav>
                                      </p:tavLst>
                                    </p:anim>
                                    <p:anim calcmode="lin" valueType="num">
                                      <p:cBhvr>
                                        <p:cTn id="384" dur="200" fill="hold"/>
                                        <p:tgtEl>
                                          <p:spTgt spid="59"/>
                                        </p:tgtEl>
                                        <p:attrNameLst>
                                          <p:attrName>ppt_h</p:attrName>
                                        </p:attrNameLst>
                                      </p:cBhvr>
                                      <p:tavLst>
                                        <p:tav tm="0">
                                          <p:val>
                                            <p:fltVal val="0"/>
                                          </p:val>
                                        </p:tav>
                                        <p:tav tm="100000">
                                          <p:val>
                                            <p:strVal val="#ppt_h"/>
                                          </p:val>
                                        </p:tav>
                                      </p:tavLst>
                                    </p:anim>
                                    <p:animEffect transition="in" filter="fade">
                                      <p:cBhvr>
                                        <p:cTn id="385" dur="200"/>
                                        <p:tgtEl>
                                          <p:spTgt spid="59"/>
                                        </p:tgtEl>
                                      </p:cBhvr>
                                    </p:animEffect>
                                    <p:anim calcmode="lin" valueType="num">
                                      <p:cBhvr>
                                        <p:cTn id="386" dur="200" fill="hold"/>
                                        <p:tgtEl>
                                          <p:spTgt spid="59"/>
                                        </p:tgtEl>
                                        <p:attrNameLst>
                                          <p:attrName>ppt_x</p:attrName>
                                        </p:attrNameLst>
                                      </p:cBhvr>
                                      <p:tavLst>
                                        <p:tav tm="0">
                                          <p:val>
                                            <p:fltVal val="0.5"/>
                                          </p:val>
                                        </p:tav>
                                        <p:tav tm="100000">
                                          <p:val>
                                            <p:strVal val="#ppt_x"/>
                                          </p:val>
                                        </p:tav>
                                      </p:tavLst>
                                    </p:anim>
                                    <p:anim calcmode="lin" valueType="num">
                                      <p:cBhvr>
                                        <p:cTn id="387" dur="200" fill="hold"/>
                                        <p:tgtEl>
                                          <p:spTgt spid="59"/>
                                        </p:tgtEl>
                                        <p:attrNameLst>
                                          <p:attrName>ppt_y</p:attrName>
                                        </p:attrNameLst>
                                      </p:cBhvr>
                                      <p:tavLst>
                                        <p:tav tm="0">
                                          <p:val>
                                            <p:fltVal val="0.5"/>
                                          </p:val>
                                        </p:tav>
                                        <p:tav tm="100000">
                                          <p:val>
                                            <p:strVal val="#ppt_y"/>
                                          </p:val>
                                        </p:tav>
                                      </p:tavLst>
                                    </p:anim>
                                  </p:childTnLst>
                                </p:cTn>
                              </p:par>
                              <p:par>
                                <p:cTn id="388" presetID="53" presetClass="entr" presetSubtype="528" fill="hold" grpId="0" nodeType="withEffect">
                                  <p:stCondLst>
                                    <p:cond delay="1100"/>
                                  </p:stCondLst>
                                  <p:childTnLst>
                                    <p:set>
                                      <p:cBhvr>
                                        <p:cTn id="389" dur="1" fill="hold">
                                          <p:stCondLst>
                                            <p:cond delay="0"/>
                                          </p:stCondLst>
                                        </p:cTn>
                                        <p:tgtEl>
                                          <p:spTgt spid="60"/>
                                        </p:tgtEl>
                                        <p:attrNameLst>
                                          <p:attrName>style.visibility</p:attrName>
                                        </p:attrNameLst>
                                      </p:cBhvr>
                                      <p:to>
                                        <p:strVal val="visible"/>
                                      </p:to>
                                    </p:set>
                                    <p:anim calcmode="lin" valueType="num">
                                      <p:cBhvr>
                                        <p:cTn id="390" dur="200" fill="hold"/>
                                        <p:tgtEl>
                                          <p:spTgt spid="60"/>
                                        </p:tgtEl>
                                        <p:attrNameLst>
                                          <p:attrName>ppt_w</p:attrName>
                                        </p:attrNameLst>
                                      </p:cBhvr>
                                      <p:tavLst>
                                        <p:tav tm="0">
                                          <p:val>
                                            <p:fltVal val="0"/>
                                          </p:val>
                                        </p:tav>
                                        <p:tav tm="100000">
                                          <p:val>
                                            <p:strVal val="#ppt_w"/>
                                          </p:val>
                                        </p:tav>
                                      </p:tavLst>
                                    </p:anim>
                                    <p:anim calcmode="lin" valueType="num">
                                      <p:cBhvr>
                                        <p:cTn id="391" dur="200" fill="hold"/>
                                        <p:tgtEl>
                                          <p:spTgt spid="60"/>
                                        </p:tgtEl>
                                        <p:attrNameLst>
                                          <p:attrName>ppt_h</p:attrName>
                                        </p:attrNameLst>
                                      </p:cBhvr>
                                      <p:tavLst>
                                        <p:tav tm="0">
                                          <p:val>
                                            <p:fltVal val="0"/>
                                          </p:val>
                                        </p:tav>
                                        <p:tav tm="100000">
                                          <p:val>
                                            <p:strVal val="#ppt_h"/>
                                          </p:val>
                                        </p:tav>
                                      </p:tavLst>
                                    </p:anim>
                                    <p:animEffect transition="in" filter="fade">
                                      <p:cBhvr>
                                        <p:cTn id="392" dur="200"/>
                                        <p:tgtEl>
                                          <p:spTgt spid="60"/>
                                        </p:tgtEl>
                                      </p:cBhvr>
                                    </p:animEffect>
                                    <p:anim calcmode="lin" valueType="num">
                                      <p:cBhvr>
                                        <p:cTn id="393" dur="200" fill="hold"/>
                                        <p:tgtEl>
                                          <p:spTgt spid="60"/>
                                        </p:tgtEl>
                                        <p:attrNameLst>
                                          <p:attrName>ppt_x</p:attrName>
                                        </p:attrNameLst>
                                      </p:cBhvr>
                                      <p:tavLst>
                                        <p:tav tm="0">
                                          <p:val>
                                            <p:fltVal val="0.5"/>
                                          </p:val>
                                        </p:tav>
                                        <p:tav tm="100000">
                                          <p:val>
                                            <p:strVal val="#ppt_x"/>
                                          </p:val>
                                        </p:tav>
                                      </p:tavLst>
                                    </p:anim>
                                    <p:anim calcmode="lin" valueType="num">
                                      <p:cBhvr>
                                        <p:cTn id="394" dur="200" fill="hold"/>
                                        <p:tgtEl>
                                          <p:spTgt spid="60"/>
                                        </p:tgtEl>
                                        <p:attrNameLst>
                                          <p:attrName>ppt_y</p:attrName>
                                        </p:attrNameLst>
                                      </p:cBhvr>
                                      <p:tavLst>
                                        <p:tav tm="0">
                                          <p:val>
                                            <p:fltVal val="0.5"/>
                                          </p:val>
                                        </p:tav>
                                        <p:tav tm="100000">
                                          <p:val>
                                            <p:strVal val="#ppt_y"/>
                                          </p:val>
                                        </p:tav>
                                      </p:tavLst>
                                    </p:anim>
                                  </p:childTnLst>
                                </p:cTn>
                              </p:par>
                              <p:par>
                                <p:cTn id="395" presetID="53" presetClass="entr" presetSubtype="528" fill="hold" grpId="0" nodeType="withEffect">
                                  <p:stCondLst>
                                    <p:cond delay="1300"/>
                                  </p:stCondLst>
                                  <p:childTnLst>
                                    <p:set>
                                      <p:cBhvr>
                                        <p:cTn id="396" dur="1" fill="hold">
                                          <p:stCondLst>
                                            <p:cond delay="0"/>
                                          </p:stCondLst>
                                        </p:cTn>
                                        <p:tgtEl>
                                          <p:spTgt spid="61"/>
                                        </p:tgtEl>
                                        <p:attrNameLst>
                                          <p:attrName>style.visibility</p:attrName>
                                        </p:attrNameLst>
                                      </p:cBhvr>
                                      <p:to>
                                        <p:strVal val="visible"/>
                                      </p:to>
                                    </p:set>
                                    <p:anim calcmode="lin" valueType="num">
                                      <p:cBhvr>
                                        <p:cTn id="397" dur="200" fill="hold"/>
                                        <p:tgtEl>
                                          <p:spTgt spid="61"/>
                                        </p:tgtEl>
                                        <p:attrNameLst>
                                          <p:attrName>ppt_w</p:attrName>
                                        </p:attrNameLst>
                                      </p:cBhvr>
                                      <p:tavLst>
                                        <p:tav tm="0">
                                          <p:val>
                                            <p:fltVal val="0"/>
                                          </p:val>
                                        </p:tav>
                                        <p:tav tm="100000">
                                          <p:val>
                                            <p:strVal val="#ppt_w"/>
                                          </p:val>
                                        </p:tav>
                                      </p:tavLst>
                                    </p:anim>
                                    <p:anim calcmode="lin" valueType="num">
                                      <p:cBhvr>
                                        <p:cTn id="398" dur="200" fill="hold"/>
                                        <p:tgtEl>
                                          <p:spTgt spid="61"/>
                                        </p:tgtEl>
                                        <p:attrNameLst>
                                          <p:attrName>ppt_h</p:attrName>
                                        </p:attrNameLst>
                                      </p:cBhvr>
                                      <p:tavLst>
                                        <p:tav tm="0">
                                          <p:val>
                                            <p:fltVal val="0"/>
                                          </p:val>
                                        </p:tav>
                                        <p:tav tm="100000">
                                          <p:val>
                                            <p:strVal val="#ppt_h"/>
                                          </p:val>
                                        </p:tav>
                                      </p:tavLst>
                                    </p:anim>
                                    <p:animEffect transition="in" filter="fade">
                                      <p:cBhvr>
                                        <p:cTn id="399" dur="200"/>
                                        <p:tgtEl>
                                          <p:spTgt spid="61"/>
                                        </p:tgtEl>
                                      </p:cBhvr>
                                    </p:animEffect>
                                    <p:anim calcmode="lin" valueType="num">
                                      <p:cBhvr>
                                        <p:cTn id="400" dur="200" fill="hold"/>
                                        <p:tgtEl>
                                          <p:spTgt spid="61"/>
                                        </p:tgtEl>
                                        <p:attrNameLst>
                                          <p:attrName>ppt_x</p:attrName>
                                        </p:attrNameLst>
                                      </p:cBhvr>
                                      <p:tavLst>
                                        <p:tav tm="0">
                                          <p:val>
                                            <p:fltVal val="0.5"/>
                                          </p:val>
                                        </p:tav>
                                        <p:tav tm="100000">
                                          <p:val>
                                            <p:strVal val="#ppt_x"/>
                                          </p:val>
                                        </p:tav>
                                      </p:tavLst>
                                    </p:anim>
                                    <p:anim calcmode="lin" valueType="num">
                                      <p:cBhvr>
                                        <p:cTn id="401" dur="200" fill="hold"/>
                                        <p:tgtEl>
                                          <p:spTgt spid="61"/>
                                        </p:tgtEl>
                                        <p:attrNameLst>
                                          <p:attrName>ppt_y</p:attrName>
                                        </p:attrNameLst>
                                      </p:cBhvr>
                                      <p:tavLst>
                                        <p:tav tm="0">
                                          <p:val>
                                            <p:fltVal val="0.5"/>
                                          </p:val>
                                        </p:tav>
                                        <p:tav tm="100000">
                                          <p:val>
                                            <p:strVal val="#ppt_y"/>
                                          </p:val>
                                        </p:tav>
                                      </p:tavLst>
                                    </p:anim>
                                  </p:childTnLst>
                                </p:cTn>
                              </p:par>
                              <p:par>
                                <p:cTn id="402" presetID="53" presetClass="entr" presetSubtype="528" fill="hold" grpId="0" nodeType="withEffect">
                                  <p:stCondLst>
                                    <p:cond delay="1400"/>
                                  </p:stCondLst>
                                  <p:childTnLst>
                                    <p:set>
                                      <p:cBhvr>
                                        <p:cTn id="403" dur="1" fill="hold">
                                          <p:stCondLst>
                                            <p:cond delay="0"/>
                                          </p:stCondLst>
                                        </p:cTn>
                                        <p:tgtEl>
                                          <p:spTgt spid="62"/>
                                        </p:tgtEl>
                                        <p:attrNameLst>
                                          <p:attrName>style.visibility</p:attrName>
                                        </p:attrNameLst>
                                      </p:cBhvr>
                                      <p:to>
                                        <p:strVal val="visible"/>
                                      </p:to>
                                    </p:set>
                                    <p:anim calcmode="lin" valueType="num">
                                      <p:cBhvr>
                                        <p:cTn id="404" dur="200" fill="hold"/>
                                        <p:tgtEl>
                                          <p:spTgt spid="62"/>
                                        </p:tgtEl>
                                        <p:attrNameLst>
                                          <p:attrName>ppt_w</p:attrName>
                                        </p:attrNameLst>
                                      </p:cBhvr>
                                      <p:tavLst>
                                        <p:tav tm="0">
                                          <p:val>
                                            <p:fltVal val="0"/>
                                          </p:val>
                                        </p:tav>
                                        <p:tav tm="100000">
                                          <p:val>
                                            <p:strVal val="#ppt_w"/>
                                          </p:val>
                                        </p:tav>
                                      </p:tavLst>
                                    </p:anim>
                                    <p:anim calcmode="lin" valueType="num">
                                      <p:cBhvr>
                                        <p:cTn id="405" dur="200" fill="hold"/>
                                        <p:tgtEl>
                                          <p:spTgt spid="62"/>
                                        </p:tgtEl>
                                        <p:attrNameLst>
                                          <p:attrName>ppt_h</p:attrName>
                                        </p:attrNameLst>
                                      </p:cBhvr>
                                      <p:tavLst>
                                        <p:tav tm="0">
                                          <p:val>
                                            <p:fltVal val="0"/>
                                          </p:val>
                                        </p:tav>
                                        <p:tav tm="100000">
                                          <p:val>
                                            <p:strVal val="#ppt_h"/>
                                          </p:val>
                                        </p:tav>
                                      </p:tavLst>
                                    </p:anim>
                                    <p:animEffect transition="in" filter="fade">
                                      <p:cBhvr>
                                        <p:cTn id="406" dur="200"/>
                                        <p:tgtEl>
                                          <p:spTgt spid="62"/>
                                        </p:tgtEl>
                                      </p:cBhvr>
                                    </p:animEffect>
                                    <p:anim calcmode="lin" valueType="num">
                                      <p:cBhvr>
                                        <p:cTn id="407" dur="200" fill="hold"/>
                                        <p:tgtEl>
                                          <p:spTgt spid="62"/>
                                        </p:tgtEl>
                                        <p:attrNameLst>
                                          <p:attrName>ppt_x</p:attrName>
                                        </p:attrNameLst>
                                      </p:cBhvr>
                                      <p:tavLst>
                                        <p:tav tm="0">
                                          <p:val>
                                            <p:fltVal val="0.5"/>
                                          </p:val>
                                        </p:tav>
                                        <p:tav tm="100000">
                                          <p:val>
                                            <p:strVal val="#ppt_x"/>
                                          </p:val>
                                        </p:tav>
                                      </p:tavLst>
                                    </p:anim>
                                    <p:anim calcmode="lin" valueType="num">
                                      <p:cBhvr>
                                        <p:cTn id="408" dur="200" fill="hold"/>
                                        <p:tgtEl>
                                          <p:spTgt spid="62"/>
                                        </p:tgtEl>
                                        <p:attrNameLst>
                                          <p:attrName>ppt_y</p:attrName>
                                        </p:attrNameLst>
                                      </p:cBhvr>
                                      <p:tavLst>
                                        <p:tav tm="0">
                                          <p:val>
                                            <p:fltVal val="0.5"/>
                                          </p:val>
                                        </p:tav>
                                        <p:tav tm="100000">
                                          <p:val>
                                            <p:strVal val="#ppt_y"/>
                                          </p:val>
                                        </p:tav>
                                      </p:tavLst>
                                    </p:anim>
                                  </p:childTnLst>
                                </p:cTn>
                              </p:par>
                              <p:par>
                                <p:cTn id="409" presetID="53" presetClass="entr" presetSubtype="528" fill="hold" grpId="0" nodeType="withEffect">
                                  <p:stCondLst>
                                    <p:cond delay="1500"/>
                                  </p:stCondLst>
                                  <p:childTnLst>
                                    <p:set>
                                      <p:cBhvr>
                                        <p:cTn id="410" dur="1" fill="hold">
                                          <p:stCondLst>
                                            <p:cond delay="0"/>
                                          </p:stCondLst>
                                        </p:cTn>
                                        <p:tgtEl>
                                          <p:spTgt spid="63"/>
                                        </p:tgtEl>
                                        <p:attrNameLst>
                                          <p:attrName>style.visibility</p:attrName>
                                        </p:attrNameLst>
                                      </p:cBhvr>
                                      <p:to>
                                        <p:strVal val="visible"/>
                                      </p:to>
                                    </p:set>
                                    <p:anim calcmode="lin" valueType="num">
                                      <p:cBhvr>
                                        <p:cTn id="411" dur="200" fill="hold"/>
                                        <p:tgtEl>
                                          <p:spTgt spid="63"/>
                                        </p:tgtEl>
                                        <p:attrNameLst>
                                          <p:attrName>ppt_w</p:attrName>
                                        </p:attrNameLst>
                                      </p:cBhvr>
                                      <p:tavLst>
                                        <p:tav tm="0">
                                          <p:val>
                                            <p:fltVal val="0"/>
                                          </p:val>
                                        </p:tav>
                                        <p:tav tm="100000">
                                          <p:val>
                                            <p:strVal val="#ppt_w"/>
                                          </p:val>
                                        </p:tav>
                                      </p:tavLst>
                                    </p:anim>
                                    <p:anim calcmode="lin" valueType="num">
                                      <p:cBhvr>
                                        <p:cTn id="412" dur="200" fill="hold"/>
                                        <p:tgtEl>
                                          <p:spTgt spid="63"/>
                                        </p:tgtEl>
                                        <p:attrNameLst>
                                          <p:attrName>ppt_h</p:attrName>
                                        </p:attrNameLst>
                                      </p:cBhvr>
                                      <p:tavLst>
                                        <p:tav tm="0">
                                          <p:val>
                                            <p:fltVal val="0"/>
                                          </p:val>
                                        </p:tav>
                                        <p:tav tm="100000">
                                          <p:val>
                                            <p:strVal val="#ppt_h"/>
                                          </p:val>
                                        </p:tav>
                                      </p:tavLst>
                                    </p:anim>
                                    <p:animEffect transition="in" filter="fade">
                                      <p:cBhvr>
                                        <p:cTn id="413" dur="200"/>
                                        <p:tgtEl>
                                          <p:spTgt spid="63"/>
                                        </p:tgtEl>
                                      </p:cBhvr>
                                    </p:animEffect>
                                    <p:anim calcmode="lin" valueType="num">
                                      <p:cBhvr>
                                        <p:cTn id="414" dur="200" fill="hold"/>
                                        <p:tgtEl>
                                          <p:spTgt spid="63"/>
                                        </p:tgtEl>
                                        <p:attrNameLst>
                                          <p:attrName>ppt_x</p:attrName>
                                        </p:attrNameLst>
                                      </p:cBhvr>
                                      <p:tavLst>
                                        <p:tav tm="0">
                                          <p:val>
                                            <p:fltVal val="0.5"/>
                                          </p:val>
                                        </p:tav>
                                        <p:tav tm="100000">
                                          <p:val>
                                            <p:strVal val="#ppt_x"/>
                                          </p:val>
                                        </p:tav>
                                      </p:tavLst>
                                    </p:anim>
                                    <p:anim calcmode="lin" valueType="num">
                                      <p:cBhvr>
                                        <p:cTn id="415" dur="200" fill="hold"/>
                                        <p:tgtEl>
                                          <p:spTgt spid="63"/>
                                        </p:tgtEl>
                                        <p:attrNameLst>
                                          <p:attrName>ppt_y</p:attrName>
                                        </p:attrNameLst>
                                      </p:cBhvr>
                                      <p:tavLst>
                                        <p:tav tm="0">
                                          <p:val>
                                            <p:fltVal val="0.5"/>
                                          </p:val>
                                        </p:tav>
                                        <p:tav tm="100000">
                                          <p:val>
                                            <p:strVal val="#ppt_y"/>
                                          </p:val>
                                        </p:tav>
                                      </p:tavLst>
                                    </p:anim>
                                  </p:childTnLst>
                                </p:cTn>
                              </p:par>
                              <p:par>
                                <p:cTn id="416" presetID="53" presetClass="entr" presetSubtype="528" fill="hold" grpId="0" nodeType="withEffect">
                                  <p:stCondLst>
                                    <p:cond delay="1500"/>
                                  </p:stCondLst>
                                  <p:childTnLst>
                                    <p:set>
                                      <p:cBhvr>
                                        <p:cTn id="417" dur="1" fill="hold">
                                          <p:stCondLst>
                                            <p:cond delay="0"/>
                                          </p:stCondLst>
                                        </p:cTn>
                                        <p:tgtEl>
                                          <p:spTgt spid="64"/>
                                        </p:tgtEl>
                                        <p:attrNameLst>
                                          <p:attrName>style.visibility</p:attrName>
                                        </p:attrNameLst>
                                      </p:cBhvr>
                                      <p:to>
                                        <p:strVal val="visible"/>
                                      </p:to>
                                    </p:set>
                                    <p:anim calcmode="lin" valueType="num">
                                      <p:cBhvr>
                                        <p:cTn id="418" dur="200" fill="hold"/>
                                        <p:tgtEl>
                                          <p:spTgt spid="64"/>
                                        </p:tgtEl>
                                        <p:attrNameLst>
                                          <p:attrName>ppt_w</p:attrName>
                                        </p:attrNameLst>
                                      </p:cBhvr>
                                      <p:tavLst>
                                        <p:tav tm="0">
                                          <p:val>
                                            <p:fltVal val="0"/>
                                          </p:val>
                                        </p:tav>
                                        <p:tav tm="100000">
                                          <p:val>
                                            <p:strVal val="#ppt_w"/>
                                          </p:val>
                                        </p:tav>
                                      </p:tavLst>
                                    </p:anim>
                                    <p:anim calcmode="lin" valueType="num">
                                      <p:cBhvr>
                                        <p:cTn id="419" dur="200" fill="hold"/>
                                        <p:tgtEl>
                                          <p:spTgt spid="64"/>
                                        </p:tgtEl>
                                        <p:attrNameLst>
                                          <p:attrName>ppt_h</p:attrName>
                                        </p:attrNameLst>
                                      </p:cBhvr>
                                      <p:tavLst>
                                        <p:tav tm="0">
                                          <p:val>
                                            <p:fltVal val="0"/>
                                          </p:val>
                                        </p:tav>
                                        <p:tav tm="100000">
                                          <p:val>
                                            <p:strVal val="#ppt_h"/>
                                          </p:val>
                                        </p:tav>
                                      </p:tavLst>
                                    </p:anim>
                                    <p:animEffect transition="in" filter="fade">
                                      <p:cBhvr>
                                        <p:cTn id="420" dur="200"/>
                                        <p:tgtEl>
                                          <p:spTgt spid="64"/>
                                        </p:tgtEl>
                                      </p:cBhvr>
                                    </p:animEffect>
                                    <p:anim calcmode="lin" valueType="num">
                                      <p:cBhvr>
                                        <p:cTn id="421" dur="200" fill="hold"/>
                                        <p:tgtEl>
                                          <p:spTgt spid="64"/>
                                        </p:tgtEl>
                                        <p:attrNameLst>
                                          <p:attrName>ppt_x</p:attrName>
                                        </p:attrNameLst>
                                      </p:cBhvr>
                                      <p:tavLst>
                                        <p:tav tm="0">
                                          <p:val>
                                            <p:fltVal val="0.5"/>
                                          </p:val>
                                        </p:tav>
                                        <p:tav tm="100000">
                                          <p:val>
                                            <p:strVal val="#ppt_x"/>
                                          </p:val>
                                        </p:tav>
                                      </p:tavLst>
                                    </p:anim>
                                    <p:anim calcmode="lin" valueType="num">
                                      <p:cBhvr>
                                        <p:cTn id="422" dur="200" fill="hold"/>
                                        <p:tgtEl>
                                          <p:spTgt spid="64"/>
                                        </p:tgtEl>
                                        <p:attrNameLst>
                                          <p:attrName>ppt_y</p:attrName>
                                        </p:attrNameLst>
                                      </p:cBhvr>
                                      <p:tavLst>
                                        <p:tav tm="0">
                                          <p:val>
                                            <p:fltVal val="0.5"/>
                                          </p:val>
                                        </p:tav>
                                        <p:tav tm="100000">
                                          <p:val>
                                            <p:strVal val="#ppt_y"/>
                                          </p:val>
                                        </p:tav>
                                      </p:tavLst>
                                    </p:anim>
                                  </p:childTnLst>
                                </p:cTn>
                              </p:par>
                              <p:par>
                                <p:cTn id="423" presetID="53" presetClass="entr" presetSubtype="528" fill="hold" grpId="0" nodeType="withEffect">
                                  <p:stCondLst>
                                    <p:cond delay="1400"/>
                                  </p:stCondLst>
                                  <p:childTnLst>
                                    <p:set>
                                      <p:cBhvr>
                                        <p:cTn id="424" dur="1" fill="hold">
                                          <p:stCondLst>
                                            <p:cond delay="0"/>
                                          </p:stCondLst>
                                        </p:cTn>
                                        <p:tgtEl>
                                          <p:spTgt spid="65"/>
                                        </p:tgtEl>
                                        <p:attrNameLst>
                                          <p:attrName>style.visibility</p:attrName>
                                        </p:attrNameLst>
                                      </p:cBhvr>
                                      <p:to>
                                        <p:strVal val="visible"/>
                                      </p:to>
                                    </p:set>
                                    <p:anim calcmode="lin" valueType="num">
                                      <p:cBhvr>
                                        <p:cTn id="425" dur="200" fill="hold"/>
                                        <p:tgtEl>
                                          <p:spTgt spid="65"/>
                                        </p:tgtEl>
                                        <p:attrNameLst>
                                          <p:attrName>ppt_w</p:attrName>
                                        </p:attrNameLst>
                                      </p:cBhvr>
                                      <p:tavLst>
                                        <p:tav tm="0">
                                          <p:val>
                                            <p:fltVal val="0"/>
                                          </p:val>
                                        </p:tav>
                                        <p:tav tm="100000">
                                          <p:val>
                                            <p:strVal val="#ppt_w"/>
                                          </p:val>
                                        </p:tav>
                                      </p:tavLst>
                                    </p:anim>
                                    <p:anim calcmode="lin" valueType="num">
                                      <p:cBhvr>
                                        <p:cTn id="426" dur="200" fill="hold"/>
                                        <p:tgtEl>
                                          <p:spTgt spid="65"/>
                                        </p:tgtEl>
                                        <p:attrNameLst>
                                          <p:attrName>ppt_h</p:attrName>
                                        </p:attrNameLst>
                                      </p:cBhvr>
                                      <p:tavLst>
                                        <p:tav tm="0">
                                          <p:val>
                                            <p:fltVal val="0"/>
                                          </p:val>
                                        </p:tav>
                                        <p:tav tm="100000">
                                          <p:val>
                                            <p:strVal val="#ppt_h"/>
                                          </p:val>
                                        </p:tav>
                                      </p:tavLst>
                                    </p:anim>
                                    <p:animEffect transition="in" filter="fade">
                                      <p:cBhvr>
                                        <p:cTn id="427" dur="200"/>
                                        <p:tgtEl>
                                          <p:spTgt spid="65"/>
                                        </p:tgtEl>
                                      </p:cBhvr>
                                    </p:animEffect>
                                    <p:anim calcmode="lin" valueType="num">
                                      <p:cBhvr>
                                        <p:cTn id="428" dur="200" fill="hold"/>
                                        <p:tgtEl>
                                          <p:spTgt spid="65"/>
                                        </p:tgtEl>
                                        <p:attrNameLst>
                                          <p:attrName>ppt_x</p:attrName>
                                        </p:attrNameLst>
                                      </p:cBhvr>
                                      <p:tavLst>
                                        <p:tav tm="0">
                                          <p:val>
                                            <p:fltVal val="0.5"/>
                                          </p:val>
                                        </p:tav>
                                        <p:tav tm="100000">
                                          <p:val>
                                            <p:strVal val="#ppt_x"/>
                                          </p:val>
                                        </p:tav>
                                      </p:tavLst>
                                    </p:anim>
                                    <p:anim calcmode="lin" valueType="num">
                                      <p:cBhvr>
                                        <p:cTn id="429" dur="200" fill="hold"/>
                                        <p:tgtEl>
                                          <p:spTgt spid="65"/>
                                        </p:tgtEl>
                                        <p:attrNameLst>
                                          <p:attrName>ppt_y</p:attrName>
                                        </p:attrNameLst>
                                      </p:cBhvr>
                                      <p:tavLst>
                                        <p:tav tm="0">
                                          <p:val>
                                            <p:fltVal val="0.5"/>
                                          </p:val>
                                        </p:tav>
                                        <p:tav tm="100000">
                                          <p:val>
                                            <p:strVal val="#ppt_y"/>
                                          </p:val>
                                        </p:tav>
                                      </p:tavLst>
                                    </p:anim>
                                  </p:childTnLst>
                                </p:cTn>
                              </p:par>
                              <p:par>
                                <p:cTn id="430" presetID="53" presetClass="entr" presetSubtype="528" fill="hold" grpId="0" nodeType="withEffect">
                                  <p:stCondLst>
                                    <p:cond delay="1200"/>
                                  </p:stCondLst>
                                  <p:childTnLst>
                                    <p:set>
                                      <p:cBhvr>
                                        <p:cTn id="431" dur="1" fill="hold">
                                          <p:stCondLst>
                                            <p:cond delay="0"/>
                                          </p:stCondLst>
                                        </p:cTn>
                                        <p:tgtEl>
                                          <p:spTgt spid="66"/>
                                        </p:tgtEl>
                                        <p:attrNameLst>
                                          <p:attrName>style.visibility</p:attrName>
                                        </p:attrNameLst>
                                      </p:cBhvr>
                                      <p:to>
                                        <p:strVal val="visible"/>
                                      </p:to>
                                    </p:set>
                                    <p:anim calcmode="lin" valueType="num">
                                      <p:cBhvr>
                                        <p:cTn id="432" dur="200" fill="hold"/>
                                        <p:tgtEl>
                                          <p:spTgt spid="66"/>
                                        </p:tgtEl>
                                        <p:attrNameLst>
                                          <p:attrName>ppt_w</p:attrName>
                                        </p:attrNameLst>
                                      </p:cBhvr>
                                      <p:tavLst>
                                        <p:tav tm="0">
                                          <p:val>
                                            <p:fltVal val="0"/>
                                          </p:val>
                                        </p:tav>
                                        <p:tav tm="100000">
                                          <p:val>
                                            <p:strVal val="#ppt_w"/>
                                          </p:val>
                                        </p:tav>
                                      </p:tavLst>
                                    </p:anim>
                                    <p:anim calcmode="lin" valueType="num">
                                      <p:cBhvr>
                                        <p:cTn id="433" dur="200" fill="hold"/>
                                        <p:tgtEl>
                                          <p:spTgt spid="66"/>
                                        </p:tgtEl>
                                        <p:attrNameLst>
                                          <p:attrName>ppt_h</p:attrName>
                                        </p:attrNameLst>
                                      </p:cBhvr>
                                      <p:tavLst>
                                        <p:tav tm="0">
                                          <p:val>
                                            <p:fltVal val="0"/>
                                          </p:val>
                                        </p:tav>
                                        <p:tav tm="100000">
                                          <p:val>
                                            <p:strVal val="#ppt_h"/>
                                          </p:val>
                                        </p:tav>
                                      </p:tavLst>
                                    </p:anim>
                                    <p:animEffect transition="in" filter="fade">
                                      <p:cBhvr>
                                        <p:cTn id="434" dur="200"/>
                                        <p:tgtEl>
                                          <p:spTgt spid="66"/>
                                        </p:tgtEl>
                                      </p:cBhvr>
                                    </p:animEffect>
                                    <p:anim calcmode="lin" valueType="num">
                                      <p:cBhvr>
                                        <p:cTn id="435" dur="200" fill="hold"/>
                                        <p:tgtEl>
                                          <p:spTgt spid="66"/>
                                        </p:tgtEl>
                                        <p:attrNameLst>
                                          <p:attrName>ppt_x</p:attrName>
                                        </p:attrNameLst>
                                      </p:cBhvr>
                                      <p:tavLst>
                                        <p:tav tm="0">
                                          <p:val>
                                            <p:fltVal val="0.5"/>
                                          </p:val>
                                        </p:tav>
                                        <p:tav tm="100000">
                                          <p:val>
                                            <p:strVal val="#ppt_x"/>
                                          </p:val>
                                        </p:tav>
                                      </p:tavLst>
                                    </p:anim>
                                    <p:anim calcmode="lin" valueType="num">
                                      <p:cBhvr>
                                        <p:cTn id="436" dur="200" fill="hold"/>
                                        <p:tgtEl>
                                          <p:spTgt spid="66"/>
                                        </p:tgtEl>
                                        <p:attrNameLst>
                                          <p:attrName>ppt_y</p:attrName>
                                        </p:attrNameLst>
                                      </p:cBhvr>
                                      <p:tavLst>
                                        <p:tav tm="0">
                                          <p:val>
                                            <p:fltVal val="0.5"/>
                                          </p:val>
                                        </p:tav>
                                        <p:tav tm="100000">
                                          <p:val>
                                            <p:strVal val="#ppt_y"/>
                                          </p:val>
                                        </p:tav>
                                      </p:tavLst>
                                    </p:anim>
                                  </p:childTnLst>
                                </p:cTn>
                              </p:par>
                              <p:par>
                                <p:cTn id="437" presetID="53" presetClass="entr" presetSubtype="528" fill="hold" grpId="0" nodeType="withEffect">
                                  <p:stCondLst>
                                    <p:cond delay="1000"/>
                                  </p:stCondLst>
                                  <p:childTnLst>
                                    <p:set>
                                      <p:cBhvr>
                                        <p:cTn id="438" dur="1" fill="hold">
                                          <p:stCondLst>
                                            <p:cond delay="0"/>
                                          </p:stCondLst>
                                        </p:cTn>
                                        <p:tgtEl>
                                          <p:spTgt spid="67"/>
                                        </p:tgtEl>
                                        <p:attrNameLst>
                                          <p:attrName>style.visibility</p:attrName>
                                        </p:attrNameLst>
                                      </p:cBhvr>
                                      <p:to>
                                        <p:strVal val="visible"/>
                                      </p:to>
                                    </p:set>
                                    <p:anim calcmode="lin" valueType="num">
                                      <p:cBhvr>
                                        <p:cTn id="439" dur="200" fill="hold"/>
                                        <p:tgtEl>
                                          <p:spTgt spid="67"/>
                                        </p:tgtEl>
                                        <p:attrNameLst>
                                          <p:attrName>ppt_w</p:attrName>
                                        </p:attrNameLst>
                                      </p:cBhvr>
                                      <p:tavLst>
                                        <p:tav tm="0">
                                          <p:val>
                                            <p:fltVal val="0"/>
                                          </p:val>
                                        </p:tav>
                                        <p:tav tm="100000">
                                          <p:val>
                                            <p:strVal val="#ppt_w"/>
                                          </p:val>
                                        </p:tav>
                                      </p:tavLst>
                                    </p:anim>
                                    <p:anim calcmode="lin" valueType="num">
                                      <p:cBhvr>
                                        <p:cTn id="440" dur="200" fill="hold"/>
                                        <p:tgtEl>
                                          <p:spTgt spid="67"/>
                                        </p:tgtEl>
                                        <p:attrNameLst>
                                          <p:attrName>ppt_h</p:attrName>
                                        </p:attrNameLst>
                                      </p:cBhvr>
                                      <p:tavLst>
                                        <p:tav tm="0">
                                          <p:val>
                                            <p:fltVal val="0"/>
                                          </p:val>
                                        </p:tav>
                                        <p:tav tm="100000">
                                          <p:val>
                                            <p:strVal val="#ppt_h"/>
                                          </p:val>
                                        </p:tav>
                                      </p:tavLst>
                                    </p:anim>
                                    <p:animEffect transition="in" filter="fade">
                                      <p:cBhvr>
                                        <p:cTn id="441" dur="200"/>
                                        <p:tgtEl>
                                          <p:spTgt spid="67"/>
                                        </p:tgtEl>
                                      </p:cBhvr>
                                    </p:animEffect>
                                    <p:anim calcmode="lin" valueType="num">
                                      <p:cBhvr>
                                        <p:cTn id="442" dur="200" fill="hold"/>
                                        <p:tgtEl>
                                          <p:spTgt spid="67"/>
                                        </p:tgtEl>
                                        <p:attrNameLst>
                                          <p:attrName>ppt_x</p:attrName>
                                        </p:attrNameLst>
                                      </p:cBhvr>
                                      <p:tavLst>
                                        <p:tav tm="0">
                                          <p:val>
                                            <p:fltVal val="0.5"/>
                                          </p:val>
                                        </p:tav>
                                        <p:tav tm="100000">
                                          <p:val>
                                            <p:strVal val="#ppt_x"/>
                                          </p:val>
                                        </p:tav>
                                      </p:tavLst>
                                    </p:anim>
                                    <p:anim calcmode="lin" valueType="num">
                                      <p:cBhvr>
                                        <p:cTn id="443" dur="200" fill="hold"/>
                                        <p:tgtEl>
                                          <p:spTgt spid="67"/>
                                        </p:tgtEl>
                                        <p:attrNameLst>
                                          <p:attrName>ppt_y</p:attrName>
                                        </p:attrNameLst>
                                      </p:cBhvr>
                                      <p:tavLst>
                                        <p:tav tm="0">
                                          <p:val>
                                            <p:fltVal val="0.5"/>
                                          </p:val>
                                        </p:tav>
                                        <p:tav tm="100000">
                                          <p:val>
                                            <p:strVal val="#ppt_y"/>
                                          </p:val>
                                        </p:tav>
                                      </p:tavLst>
                                    </p:anim>
                                  </p:childTnLst>
                                </p:cTn>
                              </p:par>
                              <p:par>
                                <p:cTn id="444" presetID="53" presetClass="entr" presetSubtype="528" fill="hold" grpId="0" nodeType="withEffect">
                                  <p:stCondLst>
                                    <p:cond delay="1100"/>
                                  </p:stCondLst>
                                  <p:childTnLst>
                                    <p:set>
                                      <p:cBhvr>
                                        <p:cTn id="445" dur="1" fill="hold">
                                          <p:stCondLst>
                                            <p:cond delay="0"/>
                                          </p:stCondLst>
                                        </p:cTn>
                                        <p:tgtEl>
                                          <p:spTgt spid="68"/>
                                        </p:tgtEl>
                                        <p:attrNameLst>
                                          <p:attrName>style.visibility</p:attrName>
                                        </p:attrNameLst>
                                      </p:cBhvr>
                                      <p:to>
                                        <p:strVal val="visible"/>
                                      </p:to>
                                    </p:set>
                                    <p:anim calcmode="lin" valueType="num">
                                      <p:cBhvr>
                                        <p:cTn id="446" dur="200" fill="hold"/>
                                        <p:tgtEl>
                                          <p:spTgt spid="68"/>
                                        </p:tgtEl>
                                        <p:attrNameLst>
                                          <p:attrName>ppt_w</p:attrName>
                                        </p:attrNameLst>
                                      </p:cBhvr>
                                      <p:tavLst>
                                        <p:tav tm="0">
                                          <p:val>
                                            <p:fltVal val="0"/>
                                          </p:val>
                                        </p:tav>
                                        <p:tav tm="100000">
                                          <p:val>
                                            <p:strVal val="#ppt_w"/>
                                          </p:val>
                                        </p:tav>
                                      </p:tavLst>
                                    </p:anim>
                                    <p:anim calcmode="lin" valueType="num">
                                      <p:cBhvr>
                                        <p:cTn id="447" dur="200" fill="hold"/>
                                        <p:tgtEl>
                                          <p:spTgt spid="68"/>
                                        </p:tgtEl>
                                        <p:attrNameLst>
                                          <p:attrName>ppt_h</p:attrName>
                                        </p:attrNameLst>
                                      </p:cBhvr>
                                      <p:tavLst>
                                        <p:tav tm="0">
                                          <p:val>
                                            <p:fltVal val="0"/>
                                          </p:val>
                                        </p:tav>
                                        <p:tav tm="100000">
                                          <p:val>
                                            <p:strVal val="#ppt_h"/>
                                          </p:val>
                                        </p:tav>
                                      </p:tavLst>
                                    </p:anim>
                                    <p:animEffect transition="in" filter="fade">
                                      <p:cBhvr>
                                        <p:cTn id="448" dur="200"/>
                                        <p:tgtEl>
                                          <p:spTgt spid="68"/>
                                        </p:tgtEl>
                                      </p:cBhvr>
                                    </p:animEffect>
                                    <p:anim calcmode="lin" valueType="num">
                                      <p:cBhvr>
                                        <p:cTn id="449" dur="200" fill="hold"/>
                                        <p:tgtEl>
                                          <p:spTgt spid="68"/>
                                        </p:tgtEl>
                                        <p:attrNameLst>
                                          <p:attrName>ppt_x</p:attrName>
                                        </p:attrNameLst>
                                      </p:cBhvr>
                                      <p:tavLst>
                                        <p:tav tm="0">
                                          <p:val>
                                            <p:fltVal val="0.5"/>
                                          </p:val>
                                        </p:tav>
                                        <p:tav tm="100000">
                                          <p:val>
                                            <p:strVal val="#ppt_x"/>
                                          </p:val>
                                        </p:tav>
                                      </p:tavLst>
                                    </p:anim>
                                    <p:anim calcmode="lin" valueType="num">
                                      <p:cBhvr>
                                        <p:cTn id="450" dur="200" fill="hold"/>
                                        <p:tgtEl>
                                          <p:spTgt spid="68"/>
                                        </p:tgtEl>
                                        <p:attrNameLst>
                                          <p:attrName>ppt_y</p:attrName>
                                        </p:attrNameLst>
                                      </p:cBhvr>
                                      <p:tavLst>
                                        <p:tav tm="0">
                                          <p:val>
                                            <p:fltVal val="0.5"/>
                                          </p:val>
                                        </p:tav>
                                        <p:tav tm="100000">
                                          <p:val>
                                            <p:strVal val="#ppt_y"/>
                                          </p:val>
                                        </p:tav>
                                      </p:tavLst>
                                    </p:anim>
                                  </p:childTnLst>
                                </p:cTn>
                              </p:par>
                              <p:par>
                                <p:cTn id="451" presetID="53" presetClass="entr" presetSubtype="528" fill="hold" grpId="0" nodeType="withEffect">
                                  <p:stCondLst>
                                    <p:cond delay="1200"/>
                                  </p:stCondLst>
                                  <p:childTnLst>
                                    <p:set>
                                      <p:cBhvr>
                                        <p:cTn id="452" dur="1" fill="hold">
                                          <p:stCondLst>
                                            <p:cond delay="0"/>
                                          </p:stCondLst>
                                        </p:cTn>
                                        <p:tgtEl>
                                          <p:spTgt spid="69"/>
                                        </p:tgtEl>
                                        <p:attrNameLst>
                                          <p:attrName>style.visibility</p:attrName>
                                        </p:attrNameLst>
                                      </p:cBhvr>
                                      <p:to>
                                        <p:strVal val="visible"/>
                                      </p:to>
                                    </p:set>
                                    <p:anim calcmode="lin" valueType="num">
                                      <p:cBhvr>
                                        <p:cTn id="453" dur="200" fill="hold"/>
                                        <p:tgtEl>
                                          <p:spTgt spid="69"/>
                                        </p:tgtEl>
                                        <p:attrNameLst>
                                          <p:attrName>ppt_w</p:attrName>
                                        </p:attrNameLst>
                                      </p:cBhvr>
                                      <p:tavLst>
                                        <p:tav tm="0">
                                          <p:val>
                                            <p:fltVal val="0"/>
                                          </p:val>
                                        </p:tav>
                                        <p:tav tm="100000">
                                          <p:val>
                                            <p:strVal val="#ppt_w"/>
                                          </p:val>
                                        </p:tav>
                                      </p:tavLst>
                                    </p:anim>
                                    <p:anim calcmode="lin" valueType="num">
                                      <p:cBhvr>
                                        <p:cTn id="454" dur="200" fill="hold"/>
                                        <p:tgtEl>
                                          <p:spTgt spid="69"/>
                                        </p:tgtEl>
                                        <p:attrNameLst>
                                          <p:attrName>ppt_h</p:attrName>
                                        </p:attrNameLst>
                                      </p:cBhvr>
                                      <p:tavLst>
                                        <p:tav tm="0">
                                          <p:val>
                                            <p:fltVal val="0"/>
                                          </p:val>
                                        </p:tav>
                                        <p:tav tm="100000">
                                          <p:val>
                                            <p:strVal val="#ppt_h"/>
                                          </p:val>
                                        </p:tav>
                                      </p:tavLst>
                                    </p:anim>
                                    <p:animEffect transition="in" filter="fade">
                                      <p:cBhvr>
                                        <p:cTn id="455" dur="200"/>
                                        <p:tgtEl>
                                          <p:spTgt spid="69"/>
                                        </p:tgtEl>
                                      </p:cBhvr>
                                    </p:animEffect>
                                    <p:anim calcmode="lin" valueType="num">
                                      <p:cBhvr>
                                        <p:cTn id="456" dur="200" fill="hold"/>
                                        <p:tgtEl>
                                          <p:spTgt spid="69"/>
                                        </p:tgtEl>
                                        <p:attrNameLst>
                                          <p:attrName>ppt_x</p:attrName>
                                        </p:attrNameLst>
                                      </p:cBhvr>
                                      <p:tavLst>
                                        <p:tav tm="0">
                                          <p:val>
                                            <p:fltVal val="0.5"/>
                                          </p:val>
                                        </p:tav>
                                        <p:tav tm="100000">
                                          <p:val>
                                            <p:strVal val="#ppt_x"/>
                                          </p:val>
                                        </p:tav>
                                      </p:tavLst>
                                    </p:anim>
                                    <p:anim calcmode="lin" valueType="num">
                                      <p:cBhvr>
                                        <p:cTn id="457" dur="200" fill="hold"/>
                                        <p:tgtEl>
                                          <p:spTgt spid="69"/>
                                        </p:tgtEl>
                                        <p:attrNameLst>
                                          <p:attrName>ppt_y</p:attrName>
                                        </p:attrNameLst>
                                      </p:cBhvr>
                                      <p:tavLst>
                                        <p:tav tm="0">
                                          <p:val>
                                            <p:fltVal val="0.5"/>
                                          </p:val>
                                        </p:tav>
                                        <p:tav tm="100000">
                                          <p:val>
                                            <p:strVal val="#ppt_y"/>
                                          </p:val>
                                        </p:tav>
                                      </p:tavLst>
                                    </p:anim>
                                  </p:childTnLst>
                                </p:cTn>
                              </p:par>
                              <p:par>
                                <p:cTn id="458" presetID="53" presetClass="entr" presetSubtype="528" fill="hold" grpId="0" nodeType="withEffect">
                                  <p:stCondLst>
                                    <p:cond delay="1300"/>
                                  </p:stCondLst>
                                  <p:childTnLst>
                                    <p:set>
                                      <p:cBhvr>
                                        <p:cTn id="459" dur="1" fill="hold">
                                          <p:stCondLst>
                                            <p:cond delay="0"/>
                                          </p:stCondLst>
                                        </p:cTn>
                                        <p:tgtEl>
                                          <p:spTgt spid="70"/>
                                        </p:tgtEl>
                                        <p:attrNameLst>
                                          <p:attrName>style.visibility</p:attrName>
                                        </p:attrNameLst>
                                      </p:cBhvr>
                                      <p:to>
                                        <p:strVal val="visible"/>
                                      </p:to>
                                    </p:set>
                                    <p:anim calcmode="lin" valueType="num">
                                      <p:cBhvr>
                                        <p:cTn id="460" dur="200" fill="hold"/>
                                        <p:tgtEl>
                                          <p:spTgt spid="70"/>
                                        </p:tgtEl>
                                        <p:attrNameLst>
                                          <p:attrName>ppt_w</p:attrName>
                                        </p:attrNameLst>
                                      </p:cBhvr>
                                      <p:tavLst>
                                        <p:tav tm="0">
                                          <p:val>
                                            <p:fltVal val="0"/>
                                          </p:val>
                                        </p:tav>
                                        <p:tav tm="100000">
                                          <p:val>
                                            <p:strVal val="#ppt_w"/>
                                          </p:val>
                                        </p:tav>
                                      </p:tavLst>
                                    </p:anim>
                                    <p:anim calcmode="lin" valueType="num">
                                      <p:cBhvr>
                                        <p:cTn id="461" dur="200" fill="hold"/>
                                        <p:tgtEl>
                                          <p:spTgt spid="70"/>
                                        </p:tgtEl>
                                        <p:attrNameLst>
                                          <p:attrName>ppt_h</p:attrName>
                                        </p:attrNameLst>
                                      </p:cBhvr>
                                      <p:tavLst>
                                        <p:tav tm="0">
                                          <p:val>
                                            <p:fltVal val="0"/>
                                          </p:val>
                                        </p:tav>
                                        <p:tav tm="100000">
                                          <p:val>
                                            <p:strVal val="#ppt_h"/>
                                          </p:val>
                                        </p:tav>
                                      </p:tavLst>
                                    </p:anim>
                                    <p:animEffect transition="in" filter="fade">
                                      <p:cBhvr>
                                        <p:cTn id="462" dur="200"/>
                                        <p:tgtEl>
                                          <p:spTgt spid="70"/>
                                        </p:tgtEl>
                                      </p:cBhvr>
                                    </p:animEffect>
                                    <p:anim calcmode="lin" valueType="num">
                                      <p:cBhvr>
                                        <p:cTn id="463" dur="200" fill="hold"/>
                                        <p:tgtEl>
                                          <p:spTgt spid="70"/>
                                        </p:tgtEl>
                                        <p:attrNameLst>
                                          <p:attrName>ppt_x</p:attrName>
                                        </p:attrNameLst>
                                      </p:cBhvr>
                                      <p:tavLst>
                                        <p:tav tm="0">
                                          <p:val>
                                            <p:fltVal val="0.5"/>
                                          </p:val>
                                        </p:tav>
                                        <p:tav tm="100000">
                                          <p:val>
                                            <p:strVal val="#ppt_x"/>
                                          </p:val>
                                        </p:tav>
                                      </p:tavLst>
                                    </p:anim>
                                    <p:anim calcmode="lin" valueType="num">
                                      <p:cBhvr>
                                        <p:cTn id="464" dur="200" fill="hold"/>
                                        <p:tgtEl>
                                          <p:spTgt spid="70"/>
                                        </p:tgtEl>
                                        <p:attrNameLst>
                                          <p:attrName>ppt_y</p:attrName>
                                        </p:attrNameLst>
                                      </p:cBhvr>
                                      <p:tavLst>
                                        <p:tav tm="0">
                                          <p:val>
                                            <p:fltVal val="0.5"/>
                                          </p:val>
                                        </p:tav>
                                        <p:tav tm="100000">
                                          <p:val>
                                            <p:strVal val="#ppt_y"/>
                                          </p:val>
                                        </p:tav>
                                      </p:tavLst>
                                    </p:anim>
                                  </p:childTnLst>
                                </p:cTn>
                              </p:par>
                              <p:par>
                                <p:cTn id="465" presetID="53" presetClass="entr" presetSubtype="528" fill="hold" grpId="0" nodeType="withEffect">
                                  <p:stCondLst>
                                    <p:cond delay="1500"/>
                                  </p:stCondLst>
                                  <p:childTnLst>
                                    <p:set>
                                      <p:cBhvr>
                                        <p:cTn id="466" dur="1" fill="hold">
                                          <p:stCondLst>
                                            <p:cond delay="0"/>
                                          </p:stCondLst>
                                        </p:cTn>
                                        <p:tgtEl>
                                          <p:spTgt spid="71"/>
                                        </p:tgtEl>
                                        <p:attrNameLst>
                                          <p:attrName>style.visibility</p:attrName>
                                        </p:attrNameLst>
                                      </p:cBhvr>
                                      <p:to>
                                        <p:strVal val="visible"/>
                                      </p:to>
                                    </p:set>
                                    <p:anim calcmode="lin" valueType="num">
                                      <p:cBhvr>
                                        <p:cTn id="467" dur="200" fill="hold"/>
                                        <p:tgtEl>
                                          <p:spTgt spid="71"/>
                                        </p:tgtEl>
                                        <p:attrNameLst>
                                          <p:attrName>ppt_w</p:attrName>
                                        </p:attrNameLst>
                                      </p:cBhvr>
                                      <p:tavLst>
                                        <p:tav tm="0">
                                          <p:val>
                                            <p:fltVal val="0"/>
                                          </p:val>
                                        </p:tav>
                                        <p:tav tm="100000">
                                          <p:val>
                                            <p:strVal val="#ppt_w"/>
                                          </p:val>
                                        </p:tav>
                                      </p:tavLst>
                                    </p:anim>
                                    <p:anim calcmode="lin" valueType="num">
                                      <p:cBhvr>
                                        <p:cTn id="468" dur="200" fill="hold"/>
                                        <p:tgtEl>
                                          <p:spTgt spid="71"/>
                                        </p:tgtEl>
                                        <p:attrNameLst>
                                          <p:attrName>ppt_h</p:attrName>
                                        </p:attrNameLst>
                                      </p:cBhvr>
                                      <p:tavLst>
                                        <p:tav tm="0">
                                          <p:val>
                                            <p:fltVal val="0"/>
                                          </p:val>
                                        </p:tav>
                                        <p:tav tm="100000">
                                          <p:val>
                                            <p:strVal val="#ppt_h"/>
                                          </p:val>
                                        </p:tav>
                                      </p:tavLst>
                                    </p:anim>
                                    <p:animEffect transition="in" filter="fade">
                                      <p:cBhvr>
                                        <p:cTn id="469" dur="200"/>
                                        <p:tgtEl>
                                          <p:spTgt spid="71"/>
                                        </p:tgtEl>
                                      </p:cBhvr>
                                    </p:animEffect>
                                    <p:anim calcmode="lin" valueType="num">
                                      <p:cBhvr>
                                        <p:cTn id="470" dur="200" fill="hold"/>
                                        <p:tgtEl>
                                          <p:spTgt spid="71"/>
                                        </p:tgtEl>
                                        <p:attrNameLst>
                                          <p:attrName>ppt_x</p:attrName>
                                        </p:attrNameLst>
                                      </p:cBhvr>
                                      <p:tavLst>
                                        <p:tav tm="0">
                                          <p:val>
                                            <p:fltVal val="0.5"/>
                                          </p:val>
                                        </p:tav>
                                        <p:tav tm="100000">
                                          <p:val>
                                            <p:strVal val="#ppt_x"/>
                                          </p:val>
                                        </p:tav>
                                      </p:tavLst>
                                    </p:anim>
                                    <p:anim calcmode="lin" valueType="num">
                                      <p:cBhvr>
                                        <p:cTn id="471" dur="200" fill="hold"/>
                                        <p:tgtEl>
                                          <p:spTgt spid="71"/>
                                        </p:tgtEl>
                                        <p:attrNameLst>
                                          <p:attrName>ppt_y</p:attrName>
                                        </p:attrNameLst>
                                      </p:cBhvr>
                                      <p:tavLst>
                                        <p:tav tm="0">
                                          <p:val>
                                            <p:fltVal val="0.5"/>
                                          </p:val>
                                        </p:tav>
                                        <p:tav tm="100000">
                                          <p:val>
                                            <p:strVal val="#ppt_y"/>
                                          </p:val>
                                        </p:tav>
                                      </p:tavLst>
                                    </p:anim>
                                  </p:childTnLst>
                                </p:cTn>
                              </p:par>
                              <p:par>
                                <p:cTn id="472" presetID="53" presetClass="entr" presetSubtype="528" fill="hold" grpId="0" nodeType="withEffect">
                                  <p:stCondLst>
                                    <p:cond delay="1300"/>
                                  </p:stCondLst>
                                  <p:childTnLst>
                                    <p:set>
                                      <p:cBhvr>
                                        <p:cTn id="473" dur="1" fill="hold">
                                          <p:stCondLst>
                                            <p:cond delay="0"/>
                                          </p:stCondLst>
                                        </p:cTn>
                                        <p:tgtEl>
                                          <p:spTgt spid="72"/>
                                        </p:tgtEl>
                                        <p:attrNameLst>
                                          <p:attrName>style.visibility</p:attrName>
                                        </p:attrNameLst>
                                      </p:cBhvr>
                                      <p:to>
                                        <p:strVal val="visible"/>
                                      </p:to>
                                    </p:set>
                                    <p:anim calcmode="lin" valueType="num">
                                      <p:cBhvr>
                                        <p:cTn id="474" dur="200" fill="hold"/>
                                        <p:tgtEl>
                                          <p:spTgt spid="72"/>
                                        </p:tgtEl>
                                        <p:attrNameLst>
                                          <p:attrName>ppt_w</p:attrName>
                                        </p:attrNameLst>
                                      </p:cBhvr>
                                      <p:tavLst>
                                        <p:tav tm="0">
                                          <p:val>
                                            <p:fltVal val="0"/>
                                          </p:val>
                                        </p:tav>
                                        <p:tav tm="100000">
                                          <p:val>
                                            <p:strVal val="#ppt_w"/>
                                          </p:val>
                                        </p:tav>
                                      </p:tavLst>
                                    </p:anim>
                                    <p:anim calcmode="lin" valueType="num">
                                      <p:cBhvr>
                                        <p:cTn id="475" dur="200" fill="hold"/>
                                        <p:tgtEl>
                                          <p:spTgt spid="72"/>
                                        </p:tgtEl>
                                        <p:attrNameLst>
                                          <p:attrName>ppt_h</p:attrName>
                                        </p:attrNameLst>
                                      </p:cBhvr>
                                      <p:tavLst>
                                        <p:tav tm="0">
                                          <p:val>
                                            <p:fltVal val="0"/>
                                          </p:val>
                                        </p:tav>
                                        <p:tav tm="100000">
                                          <p:val>
                                            <p:strVal val="#ppt_h"/>
                                          </p:val>
                                        </p:tav>
                                      </p:tavLst>
                                    </p:anim>
                                    <p:animEffect transition="in" filter="fade">
                                      <p:cBhvr>
                                        <p:cTn id="476" dur="200"/>
                                        <p:tgtEl>
                                          <p:spTgt spid="72"/>
                                        </p:tgtEl>
                                      </p:cBhvr>
                                    </p:animEffect>
                                    <p:anim calcmode="lin" valueType="num">
                                      <p:cBhvr>
                                        <p:cTn id="477" dur="200" fill="hold"/>
                                        <p:tgtEl>
                                          <p:spTgt spid="72"/>
                                        </p:tgtEl>
                                        <p:attrNameLst>
                                          <p:attrName>ppt_x</p:attrName>
                                        </p:attrNameLst>
                                      </p:cBhvr>
                                      <p:tavLst>
                                        <p:tav tm="0">
                                          <p:val>
                                            <p:fltVal val="0.5"/>
                                          </p:val>
                                        </p:tav>
                                        <p:tav tm="100000">
                                          <p:val>
                                            <p:strVal val="#ppt_x"/>
                                          </p:val>
                                        </p:tav>
                                      </p:tavLst>
                                    </p:anim>
                                    <p:anim calcmode="lin" valueType="num">
                                      <p:cBhvr>
                                        <p:cTn id="478" dur="200" fill="hold"/>
                                        <p:tgtEl>
                                          <p:spTgt spid="72"/>
                                        </p:tgtEl>
                                        <p:attrNameLst>
                                          <p:attrName>ppt_y</p:attrName>
                                        </p:attrNameLst>
                                      </p:cBhvr>
                                      <p:tavLst>
                                        <p:tav tm="0">
                                          <p:val>
                                            <p:fltVal val="0.5"/>
                                          </p:val>
                                        </p:tav>
                                        <p:tav tm="100000">
                                          <p:val>
                                            <p:strVal val="#ppt_y"/>
                                          </p:val>
                                        </p:tav>
                                      </p:tavLst>
                                    </p:anim>
                                  </p:childTnLst>
                                </p:cTn>
                              </p:par>
                              <p:par>
                                <p:cTn id="479" presetID="53" presetClass="entr" presetSubtype="528" fill="hold" grpId="0" nodeType="withEffect">
                                  <p:stCondLst>
                                    <p:cond delay="1400"/>
                                  </p:stCondLst>
                                  <p:childTnLst>
                                    <p:set>
                                      <p:cBhvr>
                                        <p:cTn id="480" dur="1" fill="hold">
                                          <p:stCondLst>
                                            <p:cond delay="0"/>
                                          </p:stCondLst>
                                        </p:cTn>
                                        <p:tgtEl>
                                          <p:spTgt spid="73"/>
                                        </p:tgtEl>
                                        <p:attrNameLst>
                                          <p:attrName>style.visibility</p:attrName>
                                        </p:attrNameLst>
                                      </p:cBhvr>
                                      <p:to>
                                        <p:strVal val="visible"/>
                                      </p:to>
                                    </p:set>
                                    <p:anim calcmode="lin" valueType="num">
                                      <p:cBhvr>
                                        <p:cTn id="481" dur="200" fill="hold"/>
                                        <p:tgtEl>
                                          <p:spTgt spid="73"/>
                                        </p:tgtEl>
                                        <p:attrNameLst>
                                          <p:attrName>ppt_w</p:attrName>
                                        </p:attrNameLst>
                                      </p:cBhvr>
                                      <p:tavLst>
                                        <p:tav tm="0">
                                          <p:val>
                                            <p:fltVal val="0"/>
                                          </p:val>
                                        </p:tav>
                                        <p:tav tm="100000">
                                          <p:val>
                                            <p:strVal val="#ppt_w"/>
                                          </p:val>
                                        </p:tav>
                                      </p:tavLst>
                                    </p:anim>
                                    <p:anim calcmode="lin" valueType="num">
                                      <p:cBhvr>
                                        <p:cTn id="482" dur="200" fill="hold"/>
                                        <p:tgtEl>
                                          <p:spTgt spid="73"/>
                                        </p:tgtEl>
                                        <p:attrNameLst>
                                          <p:attrName>ppt_h</p:attrName>
                                        </p:attrNameLst>
                                      </p:cBhvr>
                                      <p:tavLst>
                                        <p:tav tm="0">
                                          <p:val>
                                            <p:fltVal val="0"/>
                                          </p:val>
                                        </p:tav>
                                        <p:tav tm="100000">
                                          <p:val>
                                            <p:strVal val="#ppt_h"/>
                                          </p:val>
                                        </p:tav>
                                      </p:tavLst>
                                    </p:anim>
                                    <p:animEffect transition="in" filter="fade">
                                      <p:cBhvr>
                                        <p:cTn id="483" dur="200"/>
                                        <p:tgtEl>
                                          <p:spTgt spid="73"/>
                                        </p:tgtEl>
                                      </p:cBhvr>
                                    </p:animEffect>
                                    <p:anim calcmode="lin" valueType="num">
                                      <p:cBhvr>
                                        <p:cTn id="484" dur="200" fill="hold"/>
                                        <p:tgtEl>
                                          <p:spTgt spid="73"/>
                                        </p:tgtEl>
                                        <p:attrNameLst>
                                          <p:attrName>ppt_x</p:attrName>
                                        </p:attrNameLst>
                                      </p:cBhvr>
                                      <p:tavLst>
                                        <p:tav tm="0">
                                          <p:val>
                                            <p:fltVal val="0.5"/>
                                          </p:val>
                                        </p:tav>
                                        <p:tav tm="100000">
                                          <p:val>
                                            <p:strVal val="#ppt_x"/>
                                          </p:val>
                                        </p:tav>
                                      </p:tavLst>
                                    </p:anim>
                                    <p:anim calcmode="lin" valueType="num">
                                      <p:cBhvr>
                                        <p:cTn id="485" dur="200" fill="hold"/>
                                        <p:tgtEl>
                                          <p:spTgt spid="73"/>
                                        </p:tgtEl>
                                        <p:attrNameLst>
                                          <p:attrName>ppt_y</p:attrName>
                                        </p:attrNameLst>
                                      </p:cBhvr>
                                      <p:tavLst>
                                        <p:tav tm="0">
                                          <p:val>
                                            <p:fltVal val="0.5"/>
                                          </p:val>
                                        </p:tav>
                                        <p:tav tm="100000">
                                          <p:val>
                                            <p:strVal val="#ppt_y"/>
                                          </p:val>
                                        </p:tav>
                                      </p:tavLst>
                                    </p:anim>
                                  </p:childTnLst>
                                </p:cTn>
                              </p:par>
                              <p:par>
                                <p:cTn id="486" presetID="53" presetClass="entr" presetSubtype="528" fill="hold" grpId="0" nodeType="withEffect">
                                  <p:stCondLst>
                                    <p:cond delay="1600"/>
                                  </p:stCondLst>
                                  <p:childTnLst>
                                    <p:set>
                                      <p:cBhvr>
                                        <p:cTn id="487" dur="1" fill="hold">
                                          <p:stCondLst>
                                            <p:cond delay="0"/>
                                          </p:stCondLst>
                                        </p:cTn>
                                        <p:tgtEl>
                                          <p:spTgt spid="74"/>
                                        </p:tgtEl>
                                        <p:attrNameLst>
                                          <p:attrName>style.visibility</p:attrName>
                                        </p:attrNameLst>
                                      </p:cBhvr>
                                      <p:to>
                                        <p:strVal val="visible"/>
                                      </p:to>
                                    </p:set>
                                    <p:anim calcmode="lin" valueType="num">
                                      <p:cBhvr>
                                        <p:cTn id="488" dur="200" fill="hold"/>
                                        <p:tgtEl>
                                          <p:spTgt spid="74"/>
                                        </p:tgtEl>
                                        <p:attrNameLst>
                                          <p:attrName>ppt_w</p:attrName>
                                        </p:attrNameLst>
                                      </p:cBhvr>
                                      <p:tavLst>
                                        <p:tav tm="0">
                                          <p:val>
                                            <p:fltVal val="0"/>
                                          </p:val>
                                        </p:tav>
                                        <p:tav tm="100000">
                                          <p:val>
                                            <p:strVal val="#ppt_w"/>
                                          </p:val>
                                        </p:tav>
                                      </p:tavLst>
                                    </p:anim>
                                    <p:anim calcmode="lin" valueType="num">
                                      <p:cBhvr>
                                        <p:cTn id="489" dur="200" fill="hold"/>
                                        <p:tgtEl>
                                          <p:spTgt spid="74"/>
                                        </p:tgtEl>
                                        <p:attrNameLst>
                                          <p:attrName>ppt_h</p:attrName>
                                        </p:attrNameLst>
                                      </p:cBhvr>
                                      <p:tavLst>
                                        <p:tav tm="0">
                                          <p:val>
                                            <p:fltVal val="0"/>
                                          </p:val>
                                        </p:tav>
                                        <p:tav tm="100000">
                                          <p:val>
                                            <p:strVal val="#ppt_h"/>
                                          </p:val>
                                        </p:tav>
                                      </p:tavLst>
                                    </p:anim>
                                    <p:animEffect transition="in" filter="fade">
                                      <p:cBhvr>
                                        <p:cTn id="490" dur="200"/>
                                        <p:tgtEl>
                                          <p:spTgt spid="74"/>
                                        </p:tgtEl>
                                      </p:cBhvr>
                                    </p:animEffect>
                                    <p:anim calcmode="lin" valueType="num">
                                      <p:cBhvr>
                                        <p:cTn id="491" dur="200" fill="hold"/>
                                        <p:tgtEl>
                                          <p:spTgt spid="74"/>
                                        </p:tgtEl>
                                        <p:attrNameLst>
                                          <p:attrName>ppt_x</p:attrName>
                                        </p:attrNameLst>
                                      </p:cBhvr>
                                      <p:tavLst>
                                        <p:tav tm="0">
                                          <p:val>
                                            <p:fltVal val="0.5"/>
                                          </p:val>
                                        </p:tav>
                                        <p:tav tm="100000">
                                          <p:val>
                                            <p:strVal val="#ppt_x"/>
                                          </p:val>
                                        </p:tav>
                                      </p:tavLst>
                                    </p:anim>
                                    <p:anim calcmode="lin" valueType="num">
                                      <p:cBhvr>
                                        <p:cTn id="492" dur="200" fill="hold"/>
                                        <p:tgtEl>
                                          <p:spTgt spid="74"/>
                                        </p:tgtEl>
                                        <p:attrNameLst>
                                          <p:attrName>ppt_y</p:attrName>
                                        </p:attrNameLst>
                                      </p:cBhvr>
                                      <p:tavLst>
                                        <p:tav tm="0">
                                          <p:val>
                                            <p:fltVal val="0.5"/>
                                          </p:val>
                                        </p:tav>
                                        <p:tav tm="100000">
                                          <p:val>
                                            <p:strVal val="#ppt_y"/>
                                          </p:val>
                                        </p:tav>
                                      </p:tavLst>
                                    </p:anim>
                                  </p:childTnLst>
                                </p:cTn>
                              </p:par>
                              <p:par>
                                <p:cTn id="493" presetID="53" presetClass="entr" presetSubtype="528" fill="hold" grpId="0" nodeType="withEffect">
                                  <p:stCondLst>
                                    <p:cond delay="1400"/>
                                  </p:stCondLst>
                                  <p:childTnLst>
                                    <p:set>
                                      <p:cBhvr>
                                        <p:cTn id="494" dur="1" fill="hold">
                                          <p:stCondLst>
                                            <p:cond delay="0"/>
                                          </p:stCondLst>
                                        </p:cTn>
                                        <p:tgtEl>
                                          <p:spTgt spid="75"/>
                                        </p:tgtEl>
                                        <p:attrNameLst>
                                          <p:attrName>style.visibility</p:attrName>
                                        </p:attrNameLst>
                                      </p:cBhvr>
                                      <p:to>
                                        <p:strVal val="visible"/>
                                      </p:to>
                                    </p:set>
                                    <p:anim calcmode="lin" valueType="num">
                                      <p:cBhvr>
                                        <p:cTn id="495" dur="200" fill="hold"/>
                                        <p:tgtEl>
                                          <p:spTgt spid="75"/>
                                        </p:tgtEl>
                                        <p:attrNameLst>
                                          <p:attrName>ppt_w</p:attrName>
                                        </p:attrNameLst>
                                      </p:cBhvr>
                                      <p:tavLst>
                                        <p:tav tm="0">
                                          <p:val>
                                            <p:fltVal val="0"/>
                                          </p:val>
                                        </p:tav>
                                        <p:tav tm="100000">
                                          <p:val>
                                            <p:strVal val="#ppt_w"/>
                                          </p:val>
                                        </p:tav>
                                      </p:tavLst>
                                    </p:anim>
                                    <p:anim calcmode="lin" valueType="num">
                                      <p:cBhvr>
                                        <p:cTn id="496" dur="200" fill="hold"/>
                                        <p:tgtEl>
                                          <p:spTgt spid="75"/>
                                        </p:tgtEl>
                                        <p:attrNameLst>
                                          <p:attrName>ppt_h</p:attrName>
                                        </p:attrNameLst>
                                      </p:cBhvr>
                                      <p:tavLst>
                                        <p:tav tm="0">
                                          <p:val>
                                            <p:fltVal val="0"/>
                                          </p:val>
                                        </p:tav>
                                        <p:tav tm="100000">
                                          <p:val>
                                            <p:strVal val="#ppt_h"/>
                                          </p:val>
                                        </p:tav>
                                      </p:tavLst>
                                    </p:anim>
                                    <p:animEffect transition="in" filter="fade">
                                      <p:cBhvr>
                                        <p:cTn id="497" dur="200"/>
                                        <p:tgtEl>
                                          <p:spTgt spid="75"/>
                                        </p:tgtEl>
                                      </p:cBhvr>
                                    </p:animEffect>
                                    <p:anim calcmode="lin" valueType="num">
                                      <p:cBhvr>
                                        <p:cTn id="498" dur="200" fill="hold"/>
                                        <p:tgtEl>
                                          <p:spTgt spid="75"/>
                                        </p:tgtEl>
                                        <p:attrNameLst>
                                          <p:attrName>ppt_x</p:attrName>
                                        </p:attrNameLst>
                                      </p:cBhvr>
                                      <p:tavLst>
                                        <p:tav tm="0">
                                          <p:val>
                                            <p:fltVal val="0.5"/>
                                          </p:val>
                                        </p:tav>
                                        <p:tav tm="100000">
                                          <p:val>
                                            <p:strVal val="#ppt_x"/>
                                          </p:val>
                                        </p:tav>
                                      </p:tavLst>
                                    </p:anim>
                                    <p:anim calcmode="lin" valueType="num">
                                      <p:cBhvr>
                                        <p:cTn id="499" dur="200" fill="hold"/>
                                        <p:tgtEl>
                                          <p:spTgt spid="75"/>
                                        </p:tgtEl>
                                        <p:attrNameLst>
                                          <p:attrName>ppt_y</p:attrName>
                                        </p:attrNameLst>
                                      </p:cBhvr>
                                      <p:tavLst>
                                        <p:tav tm="0">
                                          <p:val>
                                            <p:fltVal val="0.5"/>
                                          </p:val>
                                        </p:tav>
                                        <p:tav tm="100000">
                                          <p:val>
                                            <p:strVal val="#ppt_y"/>
                                          </p:val>
                                        </p:tav>
                                      </p:tavLst>
                                    </p:anim>
                                  </p:childTnLst>
                                </p:cTn>
                              </p:par>
                              <p:par>
                                <p:cTn id="500" presetID="53" presetClass="entr" presetSubtype="528" fill="hold" grpId="0" nodeType="withEffect">
                                  <p:stCondLst>
                                    <p:cond delay="1600"/>
                                  </p:stCondLst>
                                  <p:childTnLst>
                                    <p:set>
                                      <p:cBhvr>
                                        <p:cTn id="501" dur="1" fill="hold">
                                          <p:stCondLst>
                                            <p:cond delay="0"/>
                                          </p:stCondLst>
                                        </p:cTn>
                                        <p:tgtEl>
                                          <p:spTgt spid="76"/>
                                        </p:tgtEl>
                                        <p:attrNameLst>
                                          <p:attrName>style.visibility</p:attrName>
                                        </p:attrNameLst>
                                      </p:cBhvr>
                                      <p:to>
                                        <p:strVal val="visible"/>
                                      </p:to>
                                    </p:set>
                                    <p:anim calcmode="lin" valueType="num">
                                      <p:cBhvr>
                                        <p:cTn id="502" dur="200" fill="hold"/>
                                        <p:tgtEl>
                                          <p:spTgt spid="76"/>
                                        </p:tgtEl>
                                        <p:attrNameLst>
                                          <p:attrName>ppt_w</p:attrName>
                                        </p:attrNameLst>
                                      </p:cBhvr>
                                      <p:tavLst>
                                        <p:tav tm="0">
                                          <p:val>
                                            <p:fltVal val="0"/>
                                          </p:val>
                                        </p:tav>
                                        <p:tav tm="100000">
                                          <p:val>
                                            <p:strVal val="#ppt_w"/>
                                          </p:val>
                                        </p:tav>
                                      </p:tavLst>
                                    </p:anim>
                                    <p:anim calcmode="lin" valueType="num">
                                      <p:cBhvr>
                                        <p:cTn id="503" dur="200" fill="hold"/>
                                        <p:tgtEl>
                                          <p:spTgt spid="76"/>
                                        </p:tgtEl>
                                        <p:attrNameLst>
                                          <p:attrName>ppt_h</p:attrName>
                                        </p:attrNameLst>
                                      </p:cBhvr>
                                      <p:tavLst>
                                        <p:tav tm="0">
                                          <p:val>
                                            <p:fltVal val="0"/>
                                          </p:val>
                                        </p:tav>
                                        <p:tav tm="100000">
                                          <p:val>
                                            <p:strVal val="#ppt_h"/>
                                          </p:val>
                                        </p:tav>
                                      </p:tavLst>
                                    </p:anim>
                                    <p:animEffect transition="in" filter="fade">
                                      <p:cBhvr>
                                        <p:cTn id="504" dur="200"/>
                                        <p:tgtEl>
                                          <p:spTgt spid="76"/>
                                        </p:tgtEl>
                                      </p:cBhvr>
                                    </p:animEffect>
                                    <p:anim calcmode="lin" valueType="num">
                                      <p:cBhvr>
                                        <p:cTn id="505" dur="200" fill="hold"/>
                                        <p:tgtEl>
                                          <p:spTgt spid="76"/>
                                        </p:tgtEl>
                                        <p:attrNameLst>
                                          <p:attrName>ppt_x</p:attrName>
                                        </p:attrNameLst>
                                      </p:cBhvr>
                                      <p:tavLst>
                                        <p:tav tm="0">
                                          <p:val>
                                            <p:fltVal val="0.5"/>
                                          </p:val>
                                        </p:tav>
                                        <p:tav tm="100000">
                                          <p:val>
                                            <p:strVal val="#ppt_x"/>
                                          </p:val>
                                        </p:tav>
                                      </p:tavLst>
                                    </p:anim>
                                    <p:anim calcmode="lin" valueType="num">
                                      <p:cBhvr>
                                        <p:cTn id="506" dur="200" fill="hold"/>
                                        <p:tgtEl>
                                          <p:spTgt spid="76"/>
                                        </p:tgtEl>
                                        <p:attrNameLst>
                                          <p:attrName>ppt_y</p:attrName>
                                        </p:attrNameLst>
                                      </p:cBhvr>
                                      <p:tavLst>
                                        <p:tav tm="0">
                                          <p:val>
                                            <p:fltVal val="0.5"/>
                                          </p:val>
                                        </p:tav>
                                        <p:tav tm="100000">
                                          <p:val>
                                            <p:strVal val="#ppt_y"/>
                                          </p:val>
                                        </p:tav>
                                      </p:tavLst>
                                    </p:anim>
                                  </p:childTnLst>
                                </p:cTn>
                              </p:par>
                              <p:par>
                                <p:cTn id="507" presetID="53" presetClass="entr" presetSubtype="528" fill="hold" grpId="0" nodeType="withEffect">
                                  <p:stCondLst>
                                    <p:cond delay="1400"/>
                                  </p:stCondLst>
                                  <p:childTnLst>
                                    <p:set>
                                      <p:cBhvr>
                                        <p:cTn id="508" dur="1" fill="hold">
                                          <p:stCondLst>
                                            <p:cond delay="0"/>
                                          </p:stCondLst>
                                        </p:cTn>
                                        <p:tgtEl>
                                          <p:spTgt spid="77"/>
                                        </p:tgtEl>
                                        <p:attrNameLst>
                                          <p:attrName>style.visibility</p:attrName>
                                        </p:attrNameLst>
                                      </p:cBhvr>
                                      <p:to>
                                        <p:strVal val="visible"/>
                                      </p:to>
                                    </p:set>
                                    <p:anim calcmode="lin" valueType="num">
                                      <p:cBhvr>
                                        <p:cTn id="509" dur="200" fill="hold"/>
                                        <p:tgtEl>
                                          <p:spTgt spid="77"/>
                                        </p:tgtEl>
                                        <p:attrNameLst>
                                          <p:attrName>ppt_w</p:attrName>
                                        </p:attrNameLst>
                                      </p:cBhvr>
                                      <p:tavLst>
                                        <p:tav tm="0">
                                          <p:val>
                                            <p:fltVal val="0"/>
                                          </p:val>
                                        </p:tav>
                                        <p:tav tm="100000">
                                          <p:val>
                                            <p:strVal val="#ppt_w"/>
                                          </p:val>
                                        </p:tav>
                                      </p:tavLst>
                                    </p:anim>
                                    <p:anim calcmode="lin" valueType="num">
                                      <p:cBhvr>
                                        <p:cTn id="510" dur="200" fill="hold"/>
                                        <p:tgtEl>
                                          <p:spTgt spid="77"/>
                                        </p:tgtEl>
                                        <p:attrNameLst>
                                          <p:attrName>ppt_h</p:attrName>
                                        </p:attrNameLst>
                                      </p:cBhvr>
                                      <p:tavLst>
                                        <p:tav tm="0">
                                          <p:val>
                                            <p:fltVal val="0"/>
                                          </p:val>
                                        </p:tav>
                                        <p:tav tm="100000">
                                          <p:val>
                                            <p:strVal val="#ppt_h"/>
                                          </p:val>
                                        </p:tav>
                                      </p:tavLst>
                                    </p:anim>
                                    <p:animEffect transition="in" filter="fade">
                                      <p:cBhvr>
                                        <p:cTn id="511" dur="200"/>
                                        <p:tgtEl>
                                          <p:spTgt spid="77"/>
                                        </p:tgtEl>
                                      </p:cBhvr>
                                    </p:animEffect>
                                    <p:anim calcmode="lin" valueType="num">
                                      <p:cBhvr>
                                        <p:cTn id="512" dur="200" fill="hold"/>
                                        <p:tgtEl>
                                          <p:spTgt spid="77"/>
                                        </p:tgtEl>
                                        <p:attrNameLst>
                                          <p:attrName>ppt_x</p:attrName>
                                        </p:attrNameLst>
                                      </p:cBhvr>
                                      <p:tavLst>
                                        <p:tav tm="0">
                                          <p:val>
                                            <p:fltVal val="0.5"/>
                                          </p:val>
                                        </p:tav>
                                        <p:tav tm="100000">
                                          <p:val>
                                            <p:strVal val="#ppt_x"/>
                                          </p:val>
                                        </p:tav>
                                      </p:tavLst>
                                    </p:anim>
                                    <p:anim calcmode="lin" valueType="num">
                                      <p:cBhvr>
                                        <p:cTn id="513" dur="200" fill="hold"/>
                                        <p:tgtEl>
                                          <p:spTgt spid="77"/>
                                        </p:tgtEl>
                                        <p:attrNameLst>
                                          <p:attrName>ppt_y</p:attrName>
                                        </p:attrNameLst>
                                      </p:cBhvr>
                                      <p:tavLst>
                                        <p:tav tm="0">
                                          <p:val>
                                            <p:fltVal val="0.5"/>
                                          </p:val>
                                        </p:tav>
                                        <p:tav tm="100000">
                                          <p:val>
                                            <p:strVal val="#ppt_y"/>
                                          </p:val>
                                        </p:tav>
                                      </p:tavLst>
                                    </p:anim>
                                  </p:childTnLst>
                                </p:cTn>
                              </p:par>
                              <p:par>
                                <p:cTn id="514" presetID="53" presetClass="entr" presetSubtype="528" fill="hold" grpId="0" nodeType="withEffect">
                                  <p:stCondLst>
                                    <p:cond delay="1200"/>
                                  </p:stCondLst>
                                  <p:childTnLst>
                                    <p:set>
                                      <p:cBhvr>
                                        <p:cTn id="515" dur="1" fill="hold">
                                          <p:stCondLst>
                                            <p:cond delay="0"/>
                                          </p:stCondLst>
                                        </p:cTn>
                                        <p:tgtEl>
                                          <p:spTgt spid="78"/>
                                        </p:tgtEl>
                                        <p:attrNameLst>
                                          <p:attrName>style.visibility</p:attrName>
                                        </p:attrNameLst>
                                      </p:cBhvr>
                                      <p:to>
                                        <p:strVal val="visible"/>
                                      </p:to>
                                    </p:set>
                                    <p:anim calcmode="lin" valueType="num">
                                      <p:cBhvr>
                                        <p:cTn id="516" dur="200" fill="hold"/>
                                        <p:tgtEl>
                                          <p:spTgt spid="78"/>
                                        </p:tgtEl>
                                        <p:attrNameLst>
                                          <p:attrName>ppt_w</p:attrName>
                                        </p:attrNameLst>
                                      </p:cBhvr>
                                      <p:tavLst>
                                        <p:tav tm="0">
                                          <p:val>
                                            <p:fltVal val="0"/>
                                          </p:val>
                                        </p:tav>
                                        <p:tav tm="100000">
                                          <p:val>
                                            <p:strVal val="#ppt_w"/>
                                          </p:val>
                                        </p:tav>
                                      </p:tavLst>
                                    </p:anim>
                                    <p:anim calcmode="lin" valueType="num">
                                      <p:cBhvr>
                                        <p:cTn id="517" dur="200" fill="hold"/>
                                        <p:tgtEl>
                                          <p:spTgt spid="78"/>
                                        </p:tgtEl>
                                        <p:attrNameLst>
                                          <p:attrName>ppt_h</p:attrName>
                                        </p:attrNameLst>
                                      </p:cBhvr>
                                      <p:tavLst>
                                        <p:tav tm="0">
                                          <p:val>
                                            <p:fltVal val="0"/>
                                          </p:val>
                                        </p:tav>
                                        <p:tav tm="100000">
                                          <p:val>
                                            <p:strVal val="#ppt_h"/>
                                          </p:val>
                                        </p:tav>
                                      </p:tavLst>
                                    </p:anim>
                                    <p:animEffect transition="in" filter="fade">
                                      <p:cBhvr>
                                        <p:cTn id="518" dur="200"/>
                                        <p:tgtEl>
                                          <p:spTgt spid="78"/>
                                        </p:tgtEl>
                                      </p:cBhvr>
                                    </p:animEffect>
                                    <p:anim calcmode="lin" valueType="num">
                                      <p:cBhvr>
                                        <p:cTn id="519" dur="200" fill="hold"/>
                                        <p:tgtEl>
                                          <p:spTgt spid="78"/>
                                        </p:tgtEl>
                                        <p:attrNameLst>
                                          <p:attrName>ppt_x</p:attrName>
                                        </p:attrNameLst>
                                      </p:cBhvr>
                                      <p:tavLst>
                                        <p:tav tm="0">
                                          <p:val>
                                            <p:fltVal val="0.5"/>
                                          </p:val>
                                        </p:tav>
                                        <p:tav tm="100000">
                                          <p:val>
                                            <p:strVal val="#ppt_x"/>
                                          </p:val>
                                        </p:tav>
                                      </p:tavLst>
                                    </p:anim>
                                    <p:anim calcmode="lin" valueType="num">
                                      <p:cBhvr>
                                        <p:cTn id="520" dur="200" fill="hold"/>
                                        <p:tgtEl>
                                          <p:spTgt spid="78"/>
                                        </p:tgtEl>
                                        <p:attrNameLst>
                                          <p:attrName>ppt_y</p:attrName>
                                        </p:attrNameLst>
                                      </p:cBhvr>
                                      <p:tavLst>
                                        <p:tav tm="0">
                                          <p:val>
                                            <p:fltVal val="0.5"/>
                                          </p:val>
                                        </p:tav>
                                        <p:tav tm="100000">
                                          <p:val>
                                            <p:strVal val="#ppt_y"/>
                                          </p:val>
                                        </p:tav>
                                      </p:tavLst>
                                    </p:anim>
                                  </p:childTnLst>
                                </p:cTn>
                              </p:par>
                              <p:par>
                                <p:cTn id="521" presetID="53" presetClass="entr" presetSubtype="528" fill="hold" grpId="0" nodeType="withEffect">
                                  <p:stCondLst>
                                    <p:cond delay="1400"/>
                                  </p:stCondLst>
                                  <p:childTnLst>
                                    <p:set>
                                      <p:cBhvr>
                                        <p:cTn id="522" dur="1" fill="hold">
                                          <p:stCondLst>
                                            <p:cond delay="0"/>
                                          </p:stCondLst>
                                        </p:cTn>
                                        <p:tgtEl>
                                          <p:spTgt spid="79"/>
                                        </p:tgtEl>
                                        <p:attrNameLst>
                                          <p:attrName>style.visibility</p:attrName>
                                        </p:attrNameLst>
                                      </p:cBhvr>
                                      <p:to>
                                        <p:strVal val="visible"/>
                                      </p:to>
                                    </p:set>
                                    <p:anim calcmode="lin" valueType="num">
                                      <p:cBhvr>
                                        <p:cTn id="523" dur="200" fill="hold"/>
                                        <p:tgtEl>
                                          <p:spTgt spid="79"/>
                                        </p:tgtEl>
                                        <p:attrNameLst>
                                          <p:attrName>ppt_w</p:attrName>
                                        </p:attrNameLst>
                                      </p:cBhvr>
                                      <p:tavLst>
                                        <p:tav tm="0">
                                          <p:val>
                                            <p:fltVal val="0"/>
                                          </p:val>
                                        </p:tav>
                                        <p:tav tm="100000">
                                          <p:val>
                                            <p:strVal val="#ppt_w"/>
                                          </p:val>
                                        </p:tav>
                                      </p:tavLst>
                                    </p:anim>
                                    <p:anim calcmode="lin" valueType="num">
                                      <p:cBhvr>
                                        <p:cTn id="524" dur="200" fill="hold"/>
                                        <p:tgtEl>
                                          <p:spTgt spid="79"/>
                                        </p:tgtEl>
                                        <p:attrNameLst>
                                          <p:attrName>ppt_h</p:attrName>
                                        </p:attrNameLst>
                                      </p:cBhvr>
                                      <p:tavLst>
                                        <p:tav tm="0">
                                          <p:val>
                                            <p:fltVal val="0"/>
                                          </p:val>
                                        </p:tav>
                                        <p:tav tm="100000">
                                          <p:val>
                                            <p:strVal val="#ppt_h"/>
                                          </p:val>
                                        </p:tav>
                                      </p:tavLst>
                                    </p:anim>
                                    <p:animEffect transition="in" filter="fade">
                                      <p:cBhvr>
                                        <p:cTn id="525" dur="200"/>
                                        <p:tgtEl>
                                          <p:spTgt spid="79"/>
                                        </p:tgtEl>
                                      </p:cBhvr>
                                    </p:animEffect>
                                    <p:anim calcmode="lin" valueType="num">
                                      <p:cBhvr>
                                        <p:cTn id="526" dur="200" fill="hold"/>
                                        <p:tgtEl>
                                          <p:spTgt spid="79"/>
                                        </p:tgtEl>
                                        <p:attrNameLst>
                                          <p:attrName>ppt_x</p:attrName>
                                        </p:attrNameLst>
                                      </p:cBhvr>
                                      <p:tavLst>
                                        <p:tav tm="0">
                                          <p:val>
                                            <p:fltVal val="0.5"/>
                                          </p:val>
                                        </p:tav>
                                        <p:tav tm="100000">
                                          <p:val>
                                            <p:strVal val="#ppt_x"/>
                                          </p:val>
                                        </p:tav>
                                      </p:tavLst>
                                    </p:anim>
                                    <p:anim calcmode="lin" valueType="num">
                                      <p:cBhvr>
                                        <p:cTn id="527" dur="200" fill="hold"/>
                                        <p:tgtEl>
                                          <p:spTgt spid="79"/>
                                        </p:tgtEl>
                                        <p:attrNameLst>
                                          <p:attrName>ppt_y</p:attrName>
                                        </p:attrNameLst>
                                      </p:cBhvr>
                                      <p:tavLst>
                                        <p:tav tm="0">
                                          <p:val>
                                            <p:fltVal val="0.5"/>
                                          </p:val>
                                        </p:tav>
                                        <p:tav tm="100000">
                                          <p:val>
                                            <p:strVal val="#ppt_y"/>
                                          </p:val>
                                        </p:tav>
                                      </p:tavLst>
                                    </p:anim>
                                  </p:childTnLst>
                                </p:cTn>
                              </p:par>
                              <p:par>
                                <p:cTn id="528" presetID="53" presetClass="entr" presetSubtype="528" fill="hold" grpId="0" nodeType="withEffect">
                                  <p:stCondLst>
                                    <p:cond delay="150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200" fill="hold"/>
                                        <p:tgtEl>
                                          <p:spTgt spid="80"/>
                                        </p:tgtEl>
                                        <p:attrNameLst>
                                          <p:attrName>ppt_w</p:attrName>
                                        </p:attrNameLst>
                                      </p:cBhvr>
                                      <p:tavLst>
                                        <p:tav tm="0">
                                          <p:val>
                                            <p:fltVal val="0"/>
                                          </p:val>
                                        </p:tav>
                                        <p:tav tm="100000">
                                          <p:val>
                                            <p:strVal val="#ppt_w"/>
                                          </p:val>
                                        </p:tav>
                                      </p:tavLst>
                                    </p:anim>
                                    <p:anim calcmode="lin" valueType="num">
                                      <p:cBhvr>
                                        <p:cTn id="531" dur="200" fill="hold"/>
                                        <p:tgtEl>
                                          <p:spTgt spid="80"/>
                                        </p:tgtEl>
                                        <p:attrNameLst>
                                          <p:attrName>ppt_h</p:attrName>
                                        </p:attrNameLst>
                                      </p:cBhvr>
                                      <p:tavLst>
                                        <p:tav tm="0">
                                          <p:val>
                                            <p:fltVal val="0"/>
                                          </p:val>
                                        </p:tav>
                                        <p:tav tm="100000">
                                          <p:val>
                                            <p:strVal val="#ppt_h"/>
                                          </p:val>
                                        </p:tav>
                                      </p:tavLst>
                                    </p:anim>
                                    <p:animEffect transition="in" filter="fade">
                                      <p:cBhvr>
                                        <p:cTn id="532" dur="200"/>
                                        <p:tgtEl>
                                          <p:spTgt spid="80"/>
                                        </p:tgtEl>
                                      </p:cBhvr>
                                    </p:animEffect>
                                    <p:anim calcmode="lin" valueType="num">
                                      <p:cBhvr>
                                        <p:cTn id="533" dur="200" fill="hold"/>
                                        <p:tgtEl>
                                          <p:spTgt spid="80"/>
                                        </p:tgtEl>
                                        <p:attrNameLst>
                                          <p:attrName>ppt_x</p:attrName>
                                        </p:attrNameLst>
                                      </p:cBhvr>
                                      <p:tavLst>
                                        <p:tav tm="0">
                                          <p:val>
                                            <p:fltVal val="0.5"/>
                                          </p:val>
                                        </p:tav>
                                        <p:tav tm="100000">
                                          <p:val>
                                            <p:strVal val="#ppt_x"/>
                                          </p:val>
                                        </p:tav>
                                      </p:tavLst>
                                    </p:anim>
                                    <p:anim calcmode="lin" valueType="num">
                                      <p:cBhvr>
                                        <p:cTn id="534" dur="200" fill="hold"/>
                                        <p:tgtEl>
                                          <p:spTgt spid="80"/>
                                        </p:tgtEl>
                                        <p:attrNameLst>
                                          <p:attrName>ppt_y</p:attrName>
                                        </p:attrNameLst>
                                      </p:cBhvr>
                                      <p:tavLst>
                                        <p:tav tm="0">
                                          <p:val>
                                            <p:fltVal val="0.5"/>
                                          </p:val>
                                        </p:tav>
                                        <p:tav tm="100000">
                                          <p:val>
                                            <p:strVal val="#ppt_y"/>
                                          </p:val>
                                        </p:tav>
                                      </p:tavLst>
                                    </p:anim>
                                  </p:childTnLst>
                                </p:cTn>
                              </p:par>
                              <p:par>
                                <p:cTn id="535" presetID="53" presetClass="entr" presetSubtype="528" fill="hold" grpId="0" nodeType="withEffect">
                                  <p:stCondLst>
                                    <p:cond delay="1500"/>
                                  </p:stCondLst>
                                  <p:childTnLst>
                                    <p:set>
                                      <p:cBhvr>
                                        <p:cTn id="536" dur="1" fill="hold">
                                          <p:stCondLst>
                                            <p:cond delay="0"/>
                                          </p:stCondLst>
                                        </p:cTn>
                                        <p:tgtEl>
                                          <p:spTgt spid="81"/>
                                        </p:tgtEl>
                                        <p:attrNameLst>
                                          <p:attrName>style.visibility</p:attrName>
                                        </p:attrNameLst>
                                      </p:cBhvr>
                                      <p:to>
                                        <p:strVal val="visible"/>
                                      </p:to>
                                    </p:set>
                                    <p:anim calcmode="lin" valueType="num">
                                      <p:cBhvr>
                                        <p:cTn id="537" dur="200" fill="hold"/>
                                        <p:tgtEl>
                                          <p:spTgt spid="81"/>
                                        </p:tgtEl>
                                        <p:attrNameLst>
                                          <p:attrName>ppt_w</p:attrName>
                                        </p:attrNameLst>
                                      </p:cBhvr>
                                      <p:tavLst>
                                        <p:tav tm="0">
                                          <p:val>
                                            <p:fltVal val="0"/>
                                          </p:val>
                                        </p:tav>
                                        <p:tav tm="100000">
                                          <p:val>
                                            <p:strVal val="#ppt_w"/>
                                          </p:val>
                                        </p:tav>
                                      </p:tavLst>
                                    </p:anim>
                                    <p:anim calcmode="lin" valueType="num">
                                      <p:cBhvr>
                                        <p:cTn id="538" dur="200" fill="hold"/>
                                        <p:tgtEl>
                                          <p:spTgt spid="81"/>
                                        </p:tgtEl>
                                        <p:attrNameLst>
                                          <p:attrName>ppt_h</p:attrName>
                                        </p:attrNameLst>
                                      </p:cBhvr>
                                      <p:tavLst>
                                        <p:tav tm="0">
                                          <p:val>
                                            <p:fltVal val="0"/>
                                          </p:val>
                                        </p:tav>
                                        <p:tav tm="100000">
                                          <p:val>
                                            <p:strVal val="#ppt_h"/>
                                          </p:val>
                                        </p:tav>
                                      </p:tavLst>
                                    </p:anim>
                                    <p:animEffect transition="in" filter="fade">
                                      <p:cBhvr>
                                        <p:cTn id="539" dur="200"/>
                                        <p:tgtEl>
                                          <p:spTgt spid="81"/>
                                        </p:tgtEl>
                                      </p:cBhvr>
                                    </p:animEffect>
                                    <p:anim calcmode="lin" valueType="num">
                                      <p:cBhvr>
                                        <p:cTn id="540" dur="200" fill="hold"/>
                                        <p:tgtEl>
                                          <p:spTgt spid="81"/>
                                        </p:tgtEl>
                                        <p:attrNameLst>
                                          <p:attrName>ppt_x</p:attrName>
                                        </p:attrNameLst>
                                      </p:cBhvr>
                                      <p:tavLst>
                                        <p:tav tm="0">
                                          <p:val>
                                            <p:fltVal val="0.5"/>
                                          </p:val>
                                        </p:tav>
                                        <p:tav tm="100000">
                                          <p:val>
                                            <p:strVal val="#ppt_x"/>
                                          </p:val>
                                        </p:tav>
                                      </p:tavLst>
                                    </p:anim>
                                    <p:anim calcmode="lin" valueType="num">
                                      <p:cBhvr>
                                        <p:cTn id="541" dur="200" fill="hold"/>
                                        <p:tgtEl>
                                          <p:spTgt spid="81"/>
                                        </p:tgtEl>
                                        <p:attrNameLst>
                                          <p:attrName>ppt_y</p:attrName>
                                        </p:attrNameLst>
                                      </p:cBhvr>
                                      <p:tavLst>
                                        <p:tav tm="0">
                                          <p:val>
                                            <p:fltVal val="0.5"/>
                                          </p:val>
                                        </p:tav>
                                        <p:tav tm="100000">
                                          <p:val>
                                            <p:strVal val="#ppt_y"/>
                                          </p:val>
                                        </p:tav>
                                      </p:tavLst>
                                    </p:anim>
                                  </p:childTnLst>
                                </p:cTn>
                              </p:par>
                              <p:par>
                                <p:cTn id="542" presetID="53" presetClass="entr" presetSubtype="528" fill="hold" grpId="0" nodeType="withEffect">
                                  <p:stCondLst>
                                    <p:cond delay="1400"/>
                                  </p:stCondLst>
                                  <p:childTnLst>
                                    <p:set>
                                      <p:cBhvr>
                                        <p:cTn id="543" dur="1" fill="hold">
                                          <p:stCondLst>
                                            <p:cond delay="0"/>
                                          </p:stCondLst>
                                        </p:cTn>
                                        <p:tgtEl>
                                          <p:spTgt spid="82"/>
                                        </p:tgtEl>
                                        <p:attrNameLst>
                                          <p:attrName>style.visibility</p:attrName>
                                        </p:attrNameLst>
                                      </p:cBhvr>
                                      <p:to>
                                        <p:strVal val="visible"/>
                                      </p:to>
                                    </p:set>
                                    <p:anim calcmode="lin" valueType="num">
                                      <p:cBhvr>
                                        <p:cTn id="544" dur="200" fill="hold"/>
                                        <p:tgtEl>
                                          <p:spTgt spid="82"/>
                                        </p:tgtEl>
                                        <p:attrNameLst>
                                          <p:attrName>ppt_w</p:attrName>
                                        </p:attrNameLst>
                                      </p:cBhvr>
                                      <p:tavLst>
                                        <p:tav tm="0">
                                          <p:val>
                                            <p:fltVal val="0"/>
                                          </p:val>
                                        </p:tav>
                                        <p:tav tm="100000">
                                          <p:val>
                                            <p:strVal val="#ppt_w"/>
                                          </p:val>
                                        </p:tav>
                                      </p:tavLst>
                                    </p:anim>
                                    <p:anim calcmode="lin" valueType="num">
                                      <p:cBhvr>
                                        <p:cTn id="545" dur="200" fill="hold"/>
                                        <p:tgtEl>
                                          <p:spTgt spid="82"/>
                                        </p:tgtEl>
                                        <p:attrNameLst>
                                          <p:attrName>ppt_h</p:attrName>
                                        </p:attrNameLst>
                                      </p:cBhvr>
                                      <p:tavLst>
                                        <p:tav tm="0">
                                          <p:val>
                                            <p:fltVal val="0"/>
                                          </p:val>
                                        </p:tav>
                                        <p:tav tm="100000">
                                          <p:val>
                                            <p:strVal val="#ppt_h"/>
                                          </p:val>
                                        </p:tav>
                                      </p:tavLst>
                                    </p:anim>
                                    <p:animEffect transition="in" filter="fade">
                                      <p:cBhvr>
                                        <p:cTn id="546" dur="200"/>
                                        <p:tgtEl>
                                          <p:spTgt spid="82"/>
                                        </p:tgtEl>
                                      </p:cBhvr>
                                    </p:animEffect>
                                    <p:anim calcmode="lin" valueType="num">
                                      <p:cBhvr>
                                        <p:cTn id="547" dur="200" fill="hold"/>
                                        <p:tgtEl>
                                          <p:spTgt spid="82"/>
                                        </p:tgtEl>
                                        <p:attrNameLst>
                                          <p:attrName>ppt_x</p:attrName>
                                        </p:attrNameLst>
                                      </p:cBhvr>
                                      <p:tavLst>
                                        <p:tav tm="0">
                                          <p:val>
                                            <p:fltVal val="0.5"/>
                                          </p:val>
                                        </p:tav>
                                        <p:tav tm="100000">
                                          <p:val>
                                            <p:strVal val="#ppt_x"/>
                                          </p:val>
                                        </p:tav>
                                      </p:tavLst>
                                    </p:anim>
                                    <p:anim calcmode="lin" valueType="num">
                                      <p:cBhvr>
                                        <p:cTn id="548" dur="200" fill="hold"/>
                                        <p:tgtEl>
                                          <p:spTgt spid="82"/>
                                        </p:tgtEl>
                                        <p:attrNameLst>
                                          <p:attrName>ppt_y</p:attrName>
                                        </p:attrNameLst>
                                      </p:cBhvr>
                                      <p:tavLst>
                                        <p:tav tm="0">
                                          <p:val>
                                            <p:fltVal val="0.5"/>
                                          </p:val>
                                        </p:tav>
                                        <p:tav tm="100000">
                                          <p:val>
                                            <p:strVal val="#ppt_y"/>
                                          </p:val>
                                        </p:tav>
                                      </p:tavLst>
                                    </p:anim>
                                  </p:childTnLst>
                                </p:cTn>
                              </p:par>
                              <p:par>
                                <p:cTn id="549" presetID="53" presetClass="entr" presetSubtype="528" fill="hold" grpId="0" nodeType="withEffect">
                                  <p:stCondLst>
                                    <p:cond delay="1300"/>
                                  </p:stCondLst>
                                  <p:childTnLst>
                                    <p:set>
                                      <p:cBhvr>
                                        <p:cTn id="550" dur="1" fill="hold">
                                          <p:stCondLst>
                                            <p:cond delay="0"/>
                                          </p:stCondLst>
                                        </p:cTn>
                                        <p:tgtEl>
                                          <p:spTgt spid="83"/>
                                        </p:tgtEl>
                                        <p:attrNameLst>
                                          <p:attrName>style.visibility</p:attrName>
                                        </p:attrNameLst>
                                      </p:cBhvr>
                                      <p:to>
                                        <p:strVal val="visible"/>
                                      </p:to>
                                    </p:set>
                                    <p:anim calcmode="lin" valueType="num">
                                      <p:cBhvr>
                                        <p:cTn id="551" dur="200" fill="hold"/>
                                        <p:tgtEl>
                                          <p:spTgt spid="83"/>
                                        </p:tgtEl>
                                        <p:attrNameLst>
                                          <p:attrName>ppt_w</p:attrName>
                                        </p:attrNameLst>
                                      </p:cBhvr>
                                      <p:tavLst>
                                        <p:tav tm="0">
                                          <p:val>
                                            <p:fltVal val="0"/>
                                          </p:val>
                                        </p:tav>
                                        <p:tav tm="100000">
                                          <p:val>
                                            <p:strVal val="#ppt_w"/>
                                          </p:val>
                                        </p:tav>
                                      </p:tavLst>
                                    </p:anim>
                                    <p:anim calcmode="lin" valueType="num">
                                      <p:cBhvr>
                                        <p:cTn id="552" dur="200" fill="hold"/>
                                        <p:tgtEl>
                                          <p:spTgt spid="83"/>
                                        </p:tgtEl>
                                        <p:attrNameLst>
                                          <p:attrName>ppt_h</p:attrName>
                                        </p:attrNameLst>
                                      </p:cBhvr>
                                      <p:tavLst>
                                        <p:tav tm="0">
                                          <p:val>
                                            <p:fltVal val="0"/>
                                          </p:val>
                                        </p:tav>
                                        <p:tav tm="100000">
                                          <p:val>
                                            <p:strVal val="#ppt_h"/>
                                          </p:val>
                                        </p:tav>
                                      </p:tavLst>
                                    </p:anim>
                                    <p:animEffect transition="in" filter="fade">
                                      <p:cBhvr>
                                        <p:cTn id="553" dur="200"/>
                                        <p:tgtEl>
                                          <p:spTgt spid="83"/>
                                        </p:tgtEl>
                                      </p:cBhvr>
                                    </p:animEffect>
                                    <p:anim calcmode="lin" valueType="num">
                                      <p:cBhvr>
                                        <p:cTn id="554" dur="200" fill="hold"/>
                                        <p:tgtEl>
                                          <p:spTgt spid="83"/>
                                        </p:tgtEl>
                                        <p:attrNameLst>
                                          <p:attrName>ppt_x</p:attrName>
                                        </p:attrNameLst>
                                      </p:cBhvr>
                                      <p:tavLst>
                                        <p:tav tm="0">
                                          <p:val>
                                            <p:fltVal val="0.5"/>
                                          </p:val>
                                        </p:tav>
                                        <p:tav tm="100000">
                                          <p:val>
                                            <p:strVal val="#ppt_x"/>
                                          </p:val>
                                        </p:tav>
                                      </p:tavLst>
                                    </p:anim>
                                    <p:anim calcmode="lin" valueType="num">
                                      <p:cBhvr>
                                        <p:cTn id="555" dur="200" fill="hold"/>
                                        <p:tgtEl>
                                          <p:spTgt spid="83"/>
                                        </p:tgtEl>
                                        <p:attrNameLst>
                                          <p:attrName>ppt_y</p:attrName>
                                        </p:attrNameLst>
                                      </p:cBhvr>
                                      <p:tavLst>
                                        <p:tav tm="0">
                                          <p:val>
                                            <p:fltVal val="0.5"/>
                                          </p:val>
                                        </p:tav>
                                        <p:tav tm="100000">
                                          <p:val>
                                            <p:strVal val="#ppt_y"/>
                                          </p:val>
                                        </p:tav>
                                      </p:tavLst>
                                    </p:anim>
                                  </p:childTnLst>
                                </p:cTn>
                              </p:par>
                              <p:par>
                                <p:cTn id="556" presetID="53" presetClass="entr" presetSubtype="528" fill="hold" grpId="0" nodeType="withEffect">
                                  <p:stCondLst>
                                    <p:cond delay="1100"/>
                                  </p:stCondLst>
                                  <p:childTnLst>
                                    <p:set>
                                      <p:cBhvr>
                                        <p:cTn id="557" dur="1" fill="hold">
                                          <p:stCondLst>
                                            <p:cond delay="0"/>
                                          </p:stCondLst>
                                        </p:cTn>
                                        <p:tgtEl>
                                          <p:spTgt spid="84"/>
                                        </p:tgtEl>
                                        <p:attrNameLst>
                                          <p:attrName>style.visibility</p:attrName>
                                        </p:attrNameLst>
                                      </p:cBhvr>
                                      <p:to>
                                        <p:strVal val="visible"/>
                                      </p:to>
                                    </p:set>
                                    <p:anim calcmode="lin" valueType="num">
                                      <p:cBhvr>
                                        <p:cTn id="558" dur="200" fill="hold"/>
                                        <p:tgtEl>
                                          <p:spTgt spid="84"/>
                                        </p:tgtEl>
                                        <p:attrNameLst>
                                          <p:attrName>ppt_w</p:attrName>
                                        </p:attrNameLst>
                                      </p:cBhvr>
                                      <p:tavLst>
                                        <p:tav tm="0">
                                          <p:val>
                                            <p:fltVal val="0"/>
                                          </p:val>
                                        </p:tav>
                                        <p:tav tm="100000">
                                          <p:val>
                                            <p:strVal val="#ppt_w"/>
                                          </p:val>
                                        </p:tav>
                                      </p:tavLst>
                                    </p:anim>
                                    <p:anim calcmode="lin" valueType="num">
                                      <p:cBhvr>
                                        <p:cTn id="559" dur="200" fill="hold"/>
                                        <p:tgtEl>
                                          <p:spTgt spid="84"/>
                                        </p:tgtEl>
                                        <p:attrNameLst>
                                          <p:attrName>ppt_h</p:attrName>
                                        </p:attrNameLst>
                                      </p:cBhvr>
                                      <p:tavLst>
                                        <p:tav tm="0">
                                          <p:val>
                                            <p:fltVal val="0"/>
                                          </p:val>
                                        </p:tav>
                                        <p:tav tm="100000">
                                          <p:val>
                                            <p:strVal val="#ppt_h"/>
                                          </p:val>
                                        </p:tav>
                                      </p:tavLst>
                                    </p:anim>
                                    <p:animEffect transition="in" filter="fade">
                                      <p:cBhvr>
                                        <p:cTn id="560" dur="200"/>
                                        <p:tgtEl>
                                          <p:spTgt spid="84"/>
                                        </p:tgtEl>
                                      </p:cBhvr>
                                    </p:animEffect>
                                    <p:anim calcmode="lin" valueType="num">
                                      <p:cBhvr>
                                        <p:cTn id="561" dur="200" fill="hold"/>
                                        <p:tgtEl>
                                          <p:spTgt spid="84"/>
                                        </p:tgtEl>
                                        <p:attrNameLst>
                                          <p:attrName>ppt_x</p:attrName>
                                        </p:attrNameLst>
                                      </p:cBhvr>
                                      <p:tavLst>
                                        <p:tav tm="0">
                                          <p:val>
                                            <p:fltVal val="0.5"/>
                                          </p:val>
                                        </p:tav>
                                        <p:tav tm="100000">
                                          <p:val>
                                            <p:strVal val="#ppt_x"/>
                                          </p:val>
                                        </p:tav>
                                      </p:tavLst>
                                    </p:anim>
                                    <p:anim calcmode="lin" valueType="num">
                                      <p:cBhvr>
                                        <p:cTn id="562" dur="200" fill="hold"/>
                                        <p:tgtEl>
                                          <p:spTgt spid="84"/>
                                        </p:tgtEl>
                                        <p:attrNameLst>
                                          <p:attrName>ppt_y</p:attrName>
                                        </p:attrNameLst>
                                      </p:cBhvr>
                                      <p:tavLst>
                                        <p:tav tm="0">
                                          <p:val>
                                            <p:fltVal val="0.5"/>
                                          </p:val>
                                        </p:tav>
                                        <p:tav tm="100000">
                                          <p:val>
                                            <p:strVal val="#ppt_y"/>
                                          </p:val>
                                        </p:tav>
                                      </p:tavLst>
                                    </p:anim>
                                  </p:childTnLst>
                                </p:cTn>
                              </p:par>
                              <p:par>
                                <p:cTn id="563" presetID="53" presetClass="entr" presetSubtype="528" fill="hold" grpId="0" nodeType="withEffect">
                                  <p:stCondLst>
                                    <p:cond delay="1100"/>
                                  </p:stCondLst>
                                  <p:childTnLst>
                                    <p:set>
                                      <p:cBhvr>
                                        <p:cTn id="564" dur="1" fill="hold">
                                          <p:stCondLst>
                                            <p:cond delay="0"/>
                                          </p:stCondLst>
                                        </p:cTn>
                                        <p:tgtEl>
                                          <p:spTgt spid="85"/>
                                        </p:tgtEl>
                                        <p:attrNameLst>
                                          <p:attrName>style.visibility</p:attrName>
                                        </p:attrNameLst>
                                      </p:cBhvr>
                                      <p:to>
                                        <p:strVal val="visible"/>
                                      </p:to>
                                    </p:set>
                                    <p:anim calcmode="lin" valueType="num">
                                      <p:cBhvr>
                                        <p:cTn id="565" dur="200" fill="hold"/>
                                        <p:tgtEl>
                                          <p:spTgt spid="85"/>
                                        </p:tgtEl>
                                        <p:attrNameLst>
                                          <p:attrName>ppt_w</p:attrName>
                                        </p:attrNameLst>
                                      </p:cBhvr>
                                      <p:tavLst>
                                        <p:tav tm="0">
                                          <p:val>
                                            <p:fltVal val="0"/>
                                          </p:val>
                                        </p:tav>
                                        <p:tav tm="100000">
                                          <p:val>
                                            <p:strVal val="#ppt_w"/>
                                          </p:val>
                                        </p:tav>
                                      </p:tavLst>
                                    </p:anim>
                                    <p:anim calcmode="lin" valueType="num">
                                      <p:cBhvr>
                                        <p:cTn id="566" dur="200" fill="hold"/>
                                        <p:tgtEl>
                                          <p:spTgt spid="85"/>
                                        </p:tgtEl>
                                        <p:attrNameLst>
                                          <p:attrName>ppt_h</p:attrName>
                                        </p:attrNameLst>
                                      </p:cBhvr>
                                      <p:tavLst>
                                        <p:tav tm="0">
                                          <p:val>
                                            <p:fltVal val="0"/>
                                          </p:val>
                                        </p:tav>
                                        <p:tav tm="100000">
                                          <p:val>
                                            <p:strVal val="#ppt_h"/>
                                          </p:val>
                                        </p:tav>
                                      </p:tavLst>
                                    </p:anim>
                                    <p:animEffect transition="in" filter="fade">
                                      <p:cBhvr>
                                        <p:cTn id="567" dur="200"/>
                                        <p:tgtEl>
                                          <p:spTgt spid="85"/>
                                        </p:tgtEl>
                                      </p:cBhvr>
                                    </p:animEffect>
                                    <p:anim calcmode="lin" valueType="num">
                                      <p:cBhvr>
                                        <p:cTn id="568" dur="200" fill="hold"/>
                                        <p:tgtEl>
                                          <p:spTgt spid="85"/>
                                        </p:tgtEl>
                                        <p:attrNameLst>
                                          <p:attrName>ppt_x</p:attrName>
                                        </p:attrNameLst>
                                      </p:cBhvr>
                                      <p:tavLst>
                                        <p:tav tm="0">
                                          <p:val>
                                            <p:fltVal val="0.5"/>
                                          </p:val>
                                        </p:tav>
                                        <p:tav tm="100000">
                                          <p:val>
                                            <p:strVal val="#ppt_x"/>
                                          </p:val>
                                        </p:tav>
                                      </p:tavLst>
                                    </p:anim>
                                    <p:anim calcmode="lin" valueType="num">
                                      <p:cBhvr>
                                        <p:cTn id="569" dur="200" fill="hold"/>
                                        <p:tgtEl>
                                          <p:spTgt spid="85"/>
                                        </p:tgtEl>
                                        <p:attrNameLst>
                                          <p:attrName>ppt_y</p:attrName>
                                        </p:attrNameLst>
                                      </p:cBhvr>
                                      <p:tavLst>
                                        <p:tav tm="0">
                                          <p:val>
                                            <p:fltVal val="0.5"/>
                                          </p:val>
                                        </p:tav>
                                        <p:tav tm="100000">
                                          <p:val>
                                            <p:strVal val="#ppt_y"/>
                                          </p:val>
                                        </p:tav>
                                      </p:tavLst>
                                    </p:anim>
                                  </p:childTnLst>
                                </p:cTn>
                              </p:par>
                              <p:par>
                                <p:cTn id="570" presetID="53" presetClass="entr" presetSubtype="528" fill="hold" grpId="0" nodeType="withEffect">
                                  <p:stCondLst>
                                    <p:cond delay="1200"/>
                                  </p:stCondLst>
                                  <p:childTnLst>
                                    <p:set>
                                      <p:cBhvr>
                                        <p:cTn id="571" dur="1" fill="hold">
                                          <p:stCondLst>
                                            <p:cond delay="0"/>
                                          </p:stCondLst>
                                        </p:cTn>
                                        <p:tgtEl>
                                          <p:spTgt spid="86"/>
                                        </p:tgtEl>
                                        <p:attrNameLst>
                                          <p:attrName>style.visibility</p:attrName>
                                        </p:attrNameLst>
                                      </p:cBhvr>
                                      <p:to>
                                        <p:strVal val="visible"/>
                                      </p:to>
                                    </p:set>
                                    <p:anim calcmode="lin" valueType="num">
                                      <p:cBhvr>
                                        <p:cTn id="572" dur="200" fill="hold"/>
                                        <p:tgtEl>
                                          <p:spTgt spid="86"/>
                                        </p:tgtEl>
                                        <p:attrNameLst>
                                          <p:attrName>ppt_w</p:attrName>
                                        </p:attrNameLst>
                                      </p:cBhvr>
                                      <p:tavLst>
                                        <p:tav tm="0">
                                          <p:val>
                                            <p:fltVal val="0"/>
                                          </p:val>
                                        </p:tav>
                                        <p:tav tm="100000">
                                          <p:val>
                                            <p:strVal val="#ppt_w"/>
                                          </p:val>
                                        </p:tav>
                                      </p:tavLst>
                                    </p:anim>
                                    <p:anim calcmode="lin" valueType="num">
                                      <p:cBhvr>
                                        <p:cTn id="573" dur="200" fill="hold"/>
                                        <p:tgtEl>
                                          <p:spTgt spid="86"/>
                                        </p:tgtEl>
                                        <p:attrNameLst>
                                          <p:attrName>ppt_h</p:attrName>
                                        </p:attrNameLst>
                                      </p:cBhvr>
                                      <p:tavLst>
                                        <p:tav tm="0">
                                          <p:val>
                                            <p:fltVal val="0"/>
                                          </p:val>
                                        </p:tav>
                                        <p:tav tm="100000">
                                          <p:val>
                                            <p:strVal val="#ppt_h"/>
                                          </p:val>
                                        </p:tav>
                                      </p:tavLst>
                                    </p:anim>
                                    <p:animEffect transition="in" filter="fade">
                                      <p:cBhvr>
                                        <p:cTn id="574" dur="200"/>
                                        <p:tgtEl>
                                          <p:spTgt spid="86"/>
                                        </p:tgtEl>
                                      </p:cBhvr>
                                    </p:animEffect>
                                    <p:anim calcmode="lin" valueType="num">
                                      <p:cBhvr>
                                        <p:cTn id="575" dur="200" fill="hold"/>
                                        <p:tgtEl>
                                          <p:spTgt spid="86"/>
                                        </p:tgtEl>
                                        <p:attrNameLst>
                                          <p:attrName>ppt_x</p:attrName>
                                        </p:attrNameLst>
                                      </p:cBhvr>
                                      <p:tavLst>
                                        <p:tav tm="0">
                                          <p:val>
                                            <p:fltVal val="0.5"/>
                                          </p:val>
                                        </p:tav>
                                        <p:tav tm="100000">
                                          <p:val>
                                            <p:strVal val="#ppt_x"/>
                                          </p:val>
                                        </p:tav>
                                      </p:tavLst>
                                    </p:anim>
                                    <p:anim calcmode="lin" valueType="num">
                                      <p:cBhvr>
                                        <p:cTn id="576" dur="200" fill="hold"/>
                                        <p:tgtEl>
                                          <p:spTgt spid="86"/>
                                        </p:tgtEl>
                                        <p:attrNameLst>
                                          <p:attrName>ppt_y</p:attrName>
                                        </p:attrNameLst>
                                      </p:cBhvr>
                                      <p:tavLst>
                                        <p:tav tm="0">
                                          <p:val>
                                            <p:fltVal val="0.5"/>
                                          </p:val>
                                        </p:tav>
                                        <p:tav tm="100000">
                                          <p:val>
                                            <p:strVal val="#ppt_y"/>
                                          </p:val>
                                        </p:tav>
                                      </p:tavLst>
                                    </p:anim>
                                  </p:childTnLst>
                                </p:cTn>
                              </p:par>
                              <p:par>
                                <p:cTn id="577" presetID="53" presetClass="entr" presetSubtype="528" fill="hold" grpId="0" nodeType="withEffect">
                                  <p:stCondLst>
                                    <p:cond delay="1300"/>
                                  </p:stCondLst>
                                  <p:childTnLst>
                                    <p:set>
                                      <p:cBhvr>
                                        <p:cTn id="578" dur="1" fill="hold">
                                          <p:stCondLst>
                                            <p:cond delay="0"/>
                                          </p:stCondLst>
                                        </p:cTn>
                                        <p:tgtEl>
                                          <p:spTgt spid="87"/>
                                        </p:tgtEl>
                                        <p:attrNameLst>
                                          <p:attrName>style.visibility</p:attrName>
                                        </p:attrNameLst>
                                      </p:cBhvr>
                                      <p:to>
                                        <p:strVal val="visible"/>
                                      </p:to>
                                    </p:set>
                                    <p:anim calcmode="lin" valueType="num">
                                      <p:cBhvr>
                                        <p:cTn id="579" dur="200" fill="hold"/>
                                        <p:tgtEl>
                                          <p:spTgt spid="87"/>
                                        </p:tgtEl>
                                        <p:attrNameLst>
                                          <p:attrName>ppt_w</p:attrName>
                                        </p:attrNameLst>
                                      </p:cBhvr>
                                      <p:tavLst>
                                        <p:tav tm="0">
                                          <p:val>
                                            <p:fltVal val="0"/>
                                          </p:val>
                                        </p:tav>
                                        <p:tav tm="100000">
                                          <p:val>
                                            <p:strVal val="#ppt_w"/>
                                          </p:val>
                                        </p:tav>
                                      </p:tavLst>
                                    </p:anim>
                                    <p:anim calcmode="lin" valueType="num">
                                      <p:cBhvr>
                                        <p:cTn id="580" dur="200" fill="hold"/>
                                        <p:tgtEl>
                                          <p:spTgt spid="87"/>
                                        </p:tgtEl>
                                        <p:attrNameLst>
                                          <p:attrName>ppt_h</p:attrName>
                                        </p:attrNameLst>
                                      </p:cBhvr>
                                      <p:tavLst>
                                        <p:tav tm="0">
                                          <p:val>
                                            <p:fltVal val="0"/>
                                          </p:val>
                                        </p:tav>
                                        <p:tav tm="100000">
                                          <p:val>
                                            <p:strVal val="#ppt_h"/>
                                          </p:val>
                                        </p:tav>
                                      </p:tavLst>
                                    </p:anim>
                                    <p:animEffect transition="in" filter="fade">
                                      <p:cBhvr>
                                        <p:cTn id="581" dur="200"/>
                                        <p:tgtEl>
                                          <p:spTgt spid="87"/>
                                        </p:tgtEl>
                                      </p:cBhvr>
                                    </p:animEffect>
                                    <p:anim calcmode="lin" valueType="num">
                                      <p:cBhvr>
                                        <p:cTn id="582" dur="200" fill="hold"/>
                                        <p:tgtEl>
                                          <p:spTgt spid="87"/>
                                        </p:tgtEl>
                                        <p:attrNameLst>
                                          <p:attrName>ppt_x</p:attrName>
                                        </p:attrNameLst>
                                      </p:cBhvr>
                                      <p:tavLst>
                                        <p:tav tm="0">
                                          <p:val>
                                            <p:fltVal val="0.5"/>
                                          </p:val>
                                        </p:tav>
                                        <p:tav tm="100000">
                                          <p:val>
                                            <p:strVal val="#ppt_x"/>
                                          </p:val>
                                        </p:tav>
                                      </p:tavLst>
                                    </p:anim>
                                    <p:anim calcmode="lin" valueType="num">
                                      <p:cBhvr>
                                        <p:cTn id="583" dur="200" fill="hold"/>
                                        <p:tgtEl>
                                          <p:spTgt spid="87"/>
                                        </p:tgtEl>
                                        <p:attrNameLst>
                                          <p:attrName>ppt_y</p:attrName>
                                        </p:attrNameLst>
                                      </p:cBhvr>
                                      <p:tavLst>
                                        <p:tav tm="0">
                                          <p:val>
                                            <p:fltVal val="0.5"/>
                                          </p:val>
                                        </p:tav>
                                        <p:tav tm="100000">
                                          <p:val>
                                            <p:strVal val="#ppt_y"/>
                                          </p:val>
                                        </p:tav>
                                      </p:tavLst>
                                    </p:anim>
                                  </p:childTnLst>
                                </p:cTn>
                              </p:par>
                              <p:par>
                                <p:cTn id="584" presetID="53" presetClass="entr" presetSubtype="528" fill="hold" grpId="0" nodeType="withEffect">
                                  <p:stCondLst>
                                    <p:cond delay="1500"/>
                                  </p:stCondLst>
                                  <p:childTnLst>
                                    <p:set>
                                      <p:cBhvr>
                                        <p:cTn id="585" dur="1" fill="hold">
                                          <p:stCondLst>
                                            <p:cond delay="0"/>
                                          </p:stCondLst>
                                        </p:cTn>
                                        <p:tgtEl>
                                          <p:spTgt spid="88"/>
                                        </p:tgtEl>
                                        <p:attrNameLst>
                                          <p:attrName>style.visibility</p:attrName>
                                        </p:attrNameLst>
                                      </p:cBhvr>
                                      <p:to>
                                        <p:strVal val="visible"/>
                                      </p:to>
                                    </p:set>
                                    <p:anim calcmode="lin" valueType="num">
                                      <p:cBhvr>
                                        <p:cTn id="586" dur="200" fill="hold"/>
                                        <p:tgtEl>
                                          <p:spTgt spid="88"/>
                                        </p:tgtEl>
                                        <p:attrNameLst>
                                          <p:attrName>ppt_w</p:attrName>
                                        </p:attrNameLst>
                                      </p:cBhvr>
                                      <p:tavLst>
                                        <p:tav tm="0">
                                          <p:val>
                                            <p:fltVal val="0"/>
                                          </p:val>
                                        </p:tav>
                                        <p:tav tm="100000">
                                          <p:val>
                                            <p:strVal val="#ppt_w"/>
                                          </p:val>
                                        </p:tav>
                                      </p:tavLst>
                                    </p:anim>
                                    <p:anim calcmode="lin" valueType="num">
                                      <p:cBhvr>
                                        <p:cTn id="587" dur="200" fill="hold"/>
                                        <p:tgtEl>
                                          <p:spTgt spid="88"/>
                                        </p:tgtEl>
                                        <p:attrNameLst>
                                          <p:attrName>ppt_h</p:attrName>
                                        </p:attrNameLst>
                                      </p:cBhvr>
                                      <p:tavLst>
                                        <p:tav tm="0">
                                          <p:val>
                                            <p:fltVal val="0"/>
                                          </p:val>
                                        </p:tav>
                                        <p:tav tm="100000">
                                          <p:val>
                                            <p:strVal val="#ppt_h"/>
                                          </p:val>
                                        </p:tav>
                                      </p:tavLst>
                                    </p:anim>
                                    <p:animEffect transition="in" filter="fade">
                                      <p:cBhvr>
                                        <p:cTn id="588" dur="200"/>
                                        <p:tgtEl>
                                          <p:spTgt spid="88"/>
                                        </p:tgtEl>
                                      </p:cBhvr>
                                    </p:animEffect>
                                    <p:anim calcmode="lin" valueType="num">
                                      <p:cBhvr>
                                        <p:cTn id="589" dur="200" fill="hold"/>
                                        <p:tgtEl>
                                          <p:spTgt spid="88"/>
                                        </p:tgtEl>
                                        <p:attrNameLst>
                                          <p:attrName>ppt_x</p:attrName>
                                        </p:attrNameLst>
                                      </p:cBhvr>
                                      <p:tavLst>
                                        <p:tav tm="0">
                                          <p:val>
                                            <p:fltVal val="0.5"/>
                                          </p:val>
                                        </p:tav>
                                        <p:tav tm="100000">
                                          <p:val>
                                            <p:strVal val="#ppt_x"/>
                                          </p:val>
                                        </p:tav>
                                      </p:tavLst>
                                    </p:anim>
                                    <p:anim calcmode="lin" valueType="num">
                                      <p:cBhvr>
                                        <p:cTn id="590" dur="200" fill="hold"/>
                                        <p:tgtEl>
                                          <p:spTgt spid="88"/>
                                        </p:tgtEl>
                                        <p:attrNameLst>
                                          <p:attrName>ppt_y</p:attrName>
                                        </p:attrNameLst>
                                      </p:cBhvr>
                                      <p:tavLst>
                                        <p:tav tm="0">
                                          <p:val>
                                            <p:fltVal val="0.5"/>
                                          </p:val>
                                        </p:tav>
                                        <p:tav tm="100000">
                                          <p:val>
                                            <p:strVal val="#ppt_y"/>
                                          </p:val>
                                        </p:tav>
                                      </p:tavLst>
                                    </p:anim>
                                  </p:childTnLst>
                                </p:cTn>
                              </p:par>
                              <p:par>
                                <p:cTn id="591" presetID="53" presetClass="entr" presetSubtype="528" fill="hold" grpId="0" nodeType="withEffect">
                                  <p:stCondLst>
                                    <p:cond delay="1400"/>
                                  </p:stCondLst>
                                  <p:childTnLst>
                                    <p:set>
                                      <p:cBhvr>
                                        <p:cTn id="592" dur="1" fill="hold">
                                          <p:stCondLst>
                                            <p:cond delay="0"/>
                                          </p:stCondLst>
                                        </p:cTn>
                                        <p:tgtEl>
                                          <p:spTgt spid="89"/>
                                        </p:tgtEl>
                                        <p:attrNameLst>
                                          <p:attrName>style.visibility</p:attrName>
                                        </p:attrNameLst>
                                      </p:cBhvr>
                                      <p:to>
                                        <p:strVal val="visible"/>
                                      </p:to>
                                    </p:set>
                                    <p:anim calcmode="lin" valueType="num">
                                      <p:cBhvr>
                                        <p:cTn id="593" dur="200" fill="hold"/>
                                        <p:tgtEl>
                                          <p:spTgt spid="89"/>
                                        </p:tgtEl>
                                        <p:attrNameLst>
                                          <p:attrName>ppt_w</p:attrName>
                                        </p:attrNameLst>
                                      </p:cBhvr>
                                      <p:tavLst>
                                        <p:tav tm="0">
                                          <p:val>
                                            <p:fltVal val="0"/>
                                          </p:val>
                                        </p:tav>
                                        <p:tav tm="100000">
                                          <p:val>
                                            <p:strVal val="#ppt_w"/>
                                          </p:val>
                                        </p:tav>
                                      </p:tavLst>
                                    </p:anim>
                                    <p:anim calcmode="lin" valueType="num">
                                      <p:cBhvr>
                                        <p:cTn id="594" dur="200" fill="hold"/>
                                        <p:tgtEl>
                                          <p:spTgt spid="89"/>
                                        </p:tgtEl>
                                        <p:attrNameLst>
                                          <p:attrName>ppt_h</p:attrName>
                                        </p:attrNameLst>
                                      </p:cBhvr>
                                      <p:tavLst>
                                        <p:tav tm="0">
                                          <p:val>
                                            <p:fltVal val="0"/>
                                          </p:val>
                                        </p:tav>
                                        <p:tav tm="100000">
                                          <p:val>
                                            <p:strVal val="#ppt_h"/>
                                          </p:val>
                                        </p:tav>
                                      </p:tavLst>
                                    </p:anim>
                                    <p:animEffect transition="in" filter="fade">
                                      <p:cBhvr>
                                        <p:cTn id="595" dur="200"/>
                                        <p:tgtEl>
                                          <p:spTgt spid="89"/>
                                        </p:tgtEl>
                                      </p:cBhvr>
                                    </p:animEffect>
                                    <p:anim calcmode="lin" valueType="num">
                                      <p:cBhvr>
                                        <p:cTn id="596" dur="200" fill="hold"/>
                                        <p:tgtEl>
                                          <p:spTgt spid="89"/>
                                        </p:tgtEl>
                                        <p:attrNameLst>
                                          <p:attrName>ppt_x</p:attrName>
                                        </p:attrNameLst>
                                      </p:cBhvr>
                                      <p:tavLst>
                                        <p:tav tm="0">
                                          <p:val>
                                            <p:fltVal val="0.5"/>
                                          </p:val>
                                        </p:tav>
                                        <p:tav tm="100000">
                                          <p:val>
                                            <p:strVal val="#ppt_x"/>
                                          </p:val>
                                        </p:tav>
                                      </p:tavLst>
                                    </p:anim>
                                    <p:anim calcmode="lin" valueType="num">
                                      <p:cBhvr>
                                        <p:cTn id="597" dur="200" fill="hold"/>
                                        <p:tgtEl>
                                          <p:spTgt spid="89"/>
                                        </p:tgtEl>
                                        <p:attrNameLst>
                                          <p:attrName>ppt_y</p:attrName>
                                        </p:attrNameLst>
                                      </p:cBhvr>
                                      <p:tavLst>
                                        <p:tav tm="0">
                                          <p:val>
                                            <p:fltVal val="0.5"/>
                                          </p:val>
                                        </p:tav>
                                        <p:tav tm="100000">
                                          <p:val>
                                            <p:strVal val="#ppt_y"/>
                                          </p:val>
                                        </p:tav>
                                      </p:tavLst>
                                    </p:anim>
                                  </p:childTnLst>
                                </p:cTn>
                              </p:par>
                              <p:par>
                                <p:cTn id="598" presetID="53" presetClass="entr" presetSubtype="528" fill="hold" grpId="0" nodeType="withEffect">
                                  <p:stCondLst>
                                    <p:cond delay="1200"/>
                                  </p:stCondLst>
                                  <p:childTnLst>
                                    <p:set>
                                      <p:cBhvr>
                                        <p:cTn id="599" dur="1" fill="hold">
                                          <p:stCondLst>
                                            <p:cond delay="0"/>
                                          </p:stCondLst>
                                        </p:cTn>
                                        <p:tgtEl>
                                          <p:spTgt spid="90"/>
                                        </p:tgtEl>
                                        <p:attrNameLst>
                                          <p:attrName>style.visibility</p:attrName>
                                        </p:attrNameLst>
                                      </p:cBhvr>
                                      <p:to>
                                        <p:strVal val="visible"/>
                                      </p:to>
                                    </p:set>
                                    <p:anim calcmode="lin" valueType="num">
                                      <p:cBhvr>
                                        <p:cTn id="600" dur="200" fill="hold"/>
                                        <p:tgtEl>
                                          <p:spTgt spid="90"/>
                                        </p:tgtEl>
                                        <p:attrNameLst>
                                          <p:attrName>ppt_w</p:attrName>
                                        </p:attrNameLst>
                                      </p:cBhvr>
                                      <p:tavLst>
                                        <p:tav tm="0">
                                          <p:val>
                                            <p:fltVal val="0"/>
                                          </p:val>
                                        </p:tav>
                                        <p:tav tm="100000">
                                          <p:val>
                                            <p:strVal val="#ppt_w"/>
                                          </p:val>
                                        </p:tav>
                                      </p:tavLst>
                                    </p:anim>
                                    <p:anim calcmode="lin" valueType="num">
                                      <p:cBhvr>
                                        <p:cTn id="601" dur="200" fill="hold"/>
                                        <p:tgtEl>
                                          <p:spTgt spid="90"/>
                                        </p:tgtEl>
                                        <p:attrNameLst>
                                          <p:attrName>ppt_h</p:attrName>
                                        </p:attrNameLst>
                                      </p:cBhvr>
                                      <p:tavLst>
                                        <p:tav tm="0">
                                          <p:val>
                                            <p:fltVal val="0"/>
                                          </p:val>
                                        </p:tav>
                                        <p:tav tm="100000">
                                          <p:val>
                                            <p:strVal val="#ppt_h"/>
                                          </p:val>
                                        </p:tav>
                                      </p:tavLst>
                                    </p:anim>
                                    <p:animEffect transition="in" filter="fade">
                                      <p:cBhvr>
                                        <p:cTn id="602" dur="200"/>
                                        <p:tgtEl>
                                          <p:spTgt spid="90"/>
                                        </p:tgtEl>
                                      </p:cBhvr>
                                    </p:animEffect>
                                    <p:anim calcmode="lin" valueType="num">
                                      <p:cBhvr>
                                        <p:cTn id="603" dur="200" fill="hold"/>
                                        <p:tgtEl>
                                          <p:spTgt spid="90"/>
                                        </p:tgtEl>
                                        <p:attrNameLst>
                                          <p:attrName>ppt_x</p:attrName>
                                        </p:attrNameLst>
                                      </p:cBhvr>
                                      <p:tavLst>
                                        <p:tav tm="0">
                                          <p:val>
                                            <p:fltVal val="0.5"/>
                                          </p:val>
                                        </p:tav>
                                        <p:tav tm="100000">
                                          <p:val>
                                            <p:strVal val="#ppt_x"/>
                                          </p:val>
                                        </p:tav>
                                      </p:tavLst>
                                    </p:anim>
                                    <p:anim calcmode="lin" valueType="num">
                                      <p:cBhvr>
                                        <p:cTn id="604" dur="200" fill="hold"/>
                                        <p:tgtEl>
                                          <p:spTgt spid="90"/>
                                        </p:tgtEl>
                                        <p:attrNameLst>
                                          <p:attrName>ppt_y</p:attrName>
                                        </p:attrNameLst>
                                      </p:cBhvr>
                                      <p:tavLst>
                                        <p:tav tm="0">
                                          <p:val>
                                            <p:fltVal val="0.5"/>
                                          </p:val>
                                        </p:tav>
                                        <p:tav tm="100000">
                                          <p:val>
                                            <p:strVal val="#ppt_y"/>
                                          </p:val>
                                        </p:tav>
                                      </p:tavLst>
                                    </p:anim>
                                  </p:childTnLst>
                                </p:cTn>
                              </p:par>
                              <p:par>
                                <p:cTn id="605" presetID="53" presetClass="entr" presetSubtype="528" fill="hold" grpId="0" nodeType="withEffect">
                                  <p:stCondLst>
                                    <p:cond delay="1000"/>
                                  </p:stCondLst>
                                  <p:childTnLst>
                                    <p:set>
                                      <p:cBhvr>
                                        <p:cTn id="606" dur="1" fill="hold">
                                          <p:stCondLst>
                                            <p:cond delay="0"/>
                                          </p:stCondLst>
                                        </p:cTn>
                                        <p:tgtEl>
                                          <p:spTgt spid="91"/>
                                        </p:tgtEl>
                                        <p:attrNameLst>
                                          <p:attrName>style.visibility</p:attrName>
                                        </p:attrNameLst>
                                      </p:cBhvr>
                                      <p:to>
                                        <p:strVal val="visible"/>
                                      </p:to>
                                    </p:set>
                                    <p:anim calcmode="lin" valueType="num">
                                      <p:cBhvr>
                                        <p:cTn id="607" dur="200" fill="hold"/>
                                        <p:tgtEl>
                                          <p:spTgt spid="91"/>
                                        </p:tgtEl>
                                        <p:attrNameLst>
                                          <p:attrName>ppt_w</p:attrName>
                                        </p:attrNameLst>
                                      </p:cBhvr>
                                      <p:tavLst>
                                        <p:tav tm="0">
                                          <p:val>
                                            <p:fltVal val="0"/>
                                          </p:val>
                                        </p:tav>
                                        <p:tav tm="100000">
                                          <p:val>
                                            <p:strVal val="#ppt_w"/>
                                          </p:val>
                                        </p:tav>
                                      </p:tavLst>
                                    </p:anim>
                                    <p:anim calcmode="lin" valueType="num">
                                      <p:cBhvr>
                                        <p:cTn id="608" dur="200" fill="hold"/>
                                        <p:tgtEl>
                                          <p:spTgt spid="91"/>
                                        </p:tgtEl>
                                        <p:attrNameLst>
                                          <p:attrName>ppt_h</p:attrName>
                                        </p:attrNameLst>
                                      </p:cBhvr>
                                      <p:tavLst>
                                        <p:tav tm="0">
                                          <p:val>
                                            <p:fltVal val="0"/>
                                          </p:val>
                                        </p:tav>
                                        <p:tav tm="100000">
                                          <p:val>
                                            <p:strVal val="#ppt_h"/>
                                          </p:val>
                                        </p:tav>
                                      </p:tavLst>
                                    </p:anim>
                                    <p:animEffect transition="in" filter="fade">
                                      <p:cBhvr>
                                        <p:cTn id="609" dur="200"/>
                                        <p:tgtEl>
                                          <p:spTgt spid="91"/>
                                        </p:tgtEl>
                                      </p:cBhvr>
                                    </p:animEffect>
                                    <p:anim calcmode="lin" valueType="num">
                                      <p:cBhvr>
                                        <p:cTn id="610" dur="200" fill="hold"/>
                                        <p:tgtEl>
                                          <p:spTgt spid="91"/>
                                        </p:tgtEl>
                                        <p:attrNameLst>
                                          <p:attrName>ppt_x</p:attrName>
                                        </p:attrNameLst>
                                      </p:cBhvr>
                                      <p:tavLst>
                                        <p:tav tm="0">
                                          <p:val>
                                            <p:fltVal val="0.5"/>
                                          </p:val>
                                        </p:tav>
                                        <p:tav tm="100000">
                                          <p:val>
                                            <p:strVal val="#ppt_x"/>
                                          </p:val>
                                        </p:tav>
                                      </p:tavLst>
                                    </p:anim>
                                    <p:anim calcmode="lin" valueType="num">
                                      <p:cBhvr>
                                        <p:cTn id="611" dur="200" fill="hold"/>
                                        <p:tgtEl>
                                          <p:spTgt spid="91"/>
                                        </p:tgtEl>
                                        <p:attrNameLst>
                                          <p:attrName>ppt_y</p:attrName>
                                        </p:attrNameLst>
                                      </p:cBhvr>
                                      <p:tavLst>
                                        <p:tav tm="0">
                                          <p:val>
                                            <p:fltVal val="0.5"/>
                                          </p:val>
                                        </p:tav>
                                        <p:tav tm="100000">
                                          <p:val>
                                            <p:strVal val="#ppt_y"/>
                                          </p:val>
                                        </p:tav>
                                      </p:tavLst>
                                    </p:anim>
                                  </p:childTnLst>
                                </p:cTn>
                              </p:par>
                              <p:par>
                                <p:cTn id="612" presetID="53" presetClass="entr" presetSubtype="528" fill="hold" grpId="0" nodeType="withEffect">
                                  <p:stCondLst>
                                    <p:cond delay="1100"/>
                                  </p:stCondLst>
                                  <p:childTnLst>
                                    <p:set>
                                      <p:cBhvr>
                                        <p:cTn id="613" dur="1" fill="hold">
                                          <p:stCondLst>
                                            <p:cond delay="0"/>
                                          </p:stCondLst>
                                        </p:cTn>
                                        <p:tgtEl>
                                          <p:spTgt spid="92"/>
                                        </p:tgtEl>
                                        <p:attrNameLst>
                                          <p:attrName>style.visibility</p:attrName>
                                        </p:attrNameLst>
                                      </p:cBhvr>
                                      <p:to>
                                        <p:strVal val="visible"/>
                                      </p:to>
                                    </p:set>
                                    <p:anim calcmode="lin" valueType="num">
                                      <p:cBhvr>
                                        <p:cTn id="614" dur="200" fill="hold"/>
                                        <p:tgtEl>
                                          <p:spTgt spid="92"/>
                                        </p:tgtEl>
                                        <p:attrNameLst>
                                          <p:attrName>ppt_w</p:attrName>
                                        </p:attrNameLst>
                                      </p:cBhvr>
                                      <p:tavLst>
                                        <p:tav tm="0">
                                          <p:val>
                                            <p:fltVal val="0"/>
                                          </p:val>
                                        </p:tav>
                                        <p:tav tm="100000">
                                          <p:val>
                                            <p:strVal val="#ppt_w"/>
                                          </p:val>
                                        </p:tav>
                                      </p:tavLst>
                                    </p:anim>
                                    <p:anim calcmode="lin" valueType="num">
                                      <p:cBhvr>
                                        <p:cTn id="615" dur="200" fill="hold"/>
                                        <p:tgtEl>
                                          <p:spTgt spid="92"/>
                                        </p:tgtEl>
                                        <p:attrNameLst>
                                          <p:attrName>ppt_h</p:attrName>
                                        </p:attrNameLst>
                                      </p:cBhvr>
                                      <p:tavLst>
                                        <p:tav tm="0">
                                          <p:val>
                                            <p:fltVal val="0"/>
                                          </p:val>
                                        </p:tav>
                                        <p:tav tm="100000">
                                          <p:val>
                                            <p:strVal val="#ppt_h"/>
                                          </p:val>
                                        </p:tav>
                                      </p:tavLst>
                                    </p:anim>
                                    <p:animEffect transition="in" filter="fade">
                                      <p:cBhvr>
                                        <p:cTn id="616" dur="200"/>
                                        <p:tgtEl>
                                          <p:spTgt spid="92"/>
                                        </p:tgtEl>
                                      </p:cBhvr>
                                    </p:animEffect>
                                    <p:anim calcmode="lin" valueType="num">
                                      <p:cBhvr>
                                        <p:cTn id="617" dur="200" fill="hold"/>
                                        <p:tgtEl>
                                          <p:spTgt spid="92"/>
                                        </p:tgtEl>
                                        <p:attrNameLst>
                                          <p:attrName>ppt_x</p:attrName>
                                        </p:attrNameLst>
                                      </p:cBhvr>
                                      <p:tavLst>
                                        <p:tav tm="0">
                                          <p:val>
                                            <p:fltVal val="0.5"/>
                                          </p:val>
                                        </p:tav>
                                        <p:tav tm="100000">
                                          <p:val>
                                            <p:strVal val="#ppt_x"/>
                                          </p:val>
                                        </p:tav>
                                      </p:tavLst>
                                    </p:anim>
                                    <p:anim calcmode="lin" valueType="num">
                                      <p:cBhvr>
                                        <p:cTn id="618" dur="200" fill="hold"/>
                                        <p:tgtEl>
                                          <p:spTgt spid="92"/>
                                        </p:tgtEl>
                                        <p:attrNameLst>
                                          <p:attrName>ppt_y</p:attrName>
                                        </p:attrNameLst>
                                      </p:cBhvr>
                                      <p:tavLst>
                                        <p:tav tm="0">
                                          <p:val>
                                            <p:fltVal val="0.5"/>
                                          </p:val>
                                        </p:tav>
                                        <p:tav tm="100000">
                                          <p:val>
                                            <p:strVal val="#ppt_y"/>
                                          </p:val>
                                        </p:tav>
                                      </p:tavLst>
                                    </p:anim>
                                  </p:childTnLst>
                                </p:cTn>
                              </p:par>
                              <p:par>
                                <p:cTn id="619" presetID="53" presetClass="entr" presetSubtype="528" fill="hold" grpId="0" nodeType="withEffect">
                                  <p:stCondLst>
                                    <p:cond delay="1100"/>
                                  </p:stCondLst>
                                  <p:childTnLst>
                                    <p:set>
                                      <p:cBhvr>
                                        <p:cTn id="620" dur="1" fill="hold">
                                          <p:stCondLst>
                                            <p:cond delay="0"/>
                                          </p:stCondLst>
                                        </p:cTn>
                                        <p:tgtEl>
                                          <p:spTgt spid="93"/>
                                        </p:tgtEl>
                                        <p:attrNameLst>
                                          <p:attrName>style.visibility</p:attrName>
                                        </p:attrNameLst>
                                      </p:cBhvr>
                                      <p:to>
                                        <p:strVal val="visible"/>
                                      </p:to>
                                    </p:set>
                                    <p:anim calcmode="lin" valueType="num">
                                      <p:cBhvr>
                                        <p:cTn id="621" dur="200" fill="hold"/>
                                        <p:tgtEl>
                                          <p:spTgt spid="93"/>
                                        </p:tgtEl>
                                        <p:attrNameLst>
                                          <p:attrName>ppt_w</p:attrName>
                                        </p:attrNameLst>
                                      </p:cBhvr>
                                      <p:tavLst>
                                        <p:tav tm="0">
                                          <p:val>
                                            <p:fltVal val="0"/>
                                          </p:val>
                                        </p:tav>
                                        <p:tav tm="100000">
                                          <p:val>
                                            <p:strVal val="#ppt_w"/>
                                          </p:val>
                                        </p:tav>
                                      </p:tavLst>
                                    </p:anim>
                                    <p:anim calcmode="lin" valueType="num">
                                      <p:cBhvr>
                                        <p:cTn id="622" dur="200" fill="hold"/>
                                        <p:tgtEl>
                                          <p:spTgt spid="93"/>
                                        </p:tgtEl>
                                        <p:attrNameLst>
                                          <p:attrName>ppt_h</p:attrName>
                                        </p:attrNameLst>
                                      </p:cBhvr>
                                      <p:tavLst>
                                        <p:tav tm="0">
                                          <p:val>
                                            <p:fltVal val="0"/>
                                          </p:val>
                                        </p:tav>
                                        <p:tav tm="100000">
                                          <p:val>
                                            <p:strVal val="#ppt_h"/>
                                          </p:val>
                                        </p:tav>
                                      </p:tavLst>
                                    </p:anim>
                                    <p:animEffect transition="in" filter="fade">
                                      <p:cBhvr>
                                        <p:cTn id="623" dur="200"/>
                                        <p:tgtEl>
                                          <p:spTgt spid="93"/>
                                        </p:tgtEl>
                                      </p:cBhvr>
                                    </p:animEffect>
                                    <p:anim calcmode="lin" valueType="num">
                                      <p:cBhvr>
                                        <p:cTn id="624" dur="200" fill="hold"/>
                                        <p:tgtEl>
                                          <p:spTgt spid="93"/>
                                        </p:tgtEl>
                                        <p:attrNameLst>
                                          <p:attrName>ppt_x</p:attrName>
                                        </p:attrNameLst>
                                      </p:cBhvr>
                                      <p:tavLst>
                                        <p:tav tm="0">
                                          <p:val>
                                            <p:fltVal val="0.5"/>
                                          </p:val>
                                        </p:tav>
                                        <p:tav tm="100000">
                                          <p:val>
                                            <p:strVal val="#ppt_x"/>
                                          </p:val>
                                        </p:tav>
                                      </p:tavLst>
                                    </p:anim>
                                    <p:anim calcmode="lin" valueType="num">
                                      <p:cBhvr>
                                        <p:cTn id="625" dur="200" fill="hold"/>
                                        <p:tgtEl>
                                          <p:spTgt spid="93"/>
                                        </p:tgtEl>
                                        <p:attrNameLst>
                                          <p:attrName>ppt_y</p:attrName>
                                        </p:attrNameLst>
                                      </p:cBhvr>
                                      <p:tavLst>
                                        <p:tav tm="0">
                                          <p:val>
                                            <p:fltVal val="0.5"/>
                                          </p:val>
                                        </p:tav>
                                        <p:tav tm="100000">
                                          <p:val>
                                            <p:strVal val="#ppt_y"/>
                                          </p:val>
                                        </p:tav>
                                      </p:tavLst>
                                    </p:anim>
                                  </p:childTnLst>
                                </p:cTn>
                              </p:par>
                              <p:par>
                                <p:cTn id="626" presetID="53" presetClass="entr" presetSubtype="528" fill="hold" grpId="0" nodeType="withEffect">
                                  <p:stCondLst>
                                    <p:cond delay="1300"/>
                                  </p:stCondLst>
                                  <p:childTnLst>
                                    <p:set>
                                      <p:cBhvr>
                                        <p:cTn id="627" dur="1" fill="hold">
                                          <p:stCondLst>
                                            <p:cond delay="0"/>
                                          </p:stCondLst>
                                        </p:cTn>
                                        <p:tgtEl>
                                          <p:spTgt spid="94"/>
                                        </p:tgtEl>
                                        <p:attrNameLst>
                                          <p:attrName>style.visibility</p:attrName>
                                        </p:attrNameLst>
                                      </p:cBhvr>
                                      <p:to>
                                        <p:strVal val="visible"/>
                                      </p:to>
                                    </p:set>
                                    <p:anim calcmode="lin" valueType="num">
                                      <p:cBhvr>
                                        <p:cTn id="628" dur="200" fill="hold"/>
                                        <p:tgtEl>
                                          <p:spTgt spid="94"/>
                                        </p:tgtEl>
                                        <p:attrNameLst>
                                          <p:attrName>ppt_w</p:attrName>
                                        </p:attrNameLst>
                                      </p:cBhvr>
                                      <p:tavLst>
                                        <p:tav tm="0">
                                          <p:val>
                                            <p:fltVal val="0"/>
                                          </p:val>
                                        </p:tav>
                                        <p:tav tm="100000">
                                          <p:val>
                                            <p:strVal val="#ppt_w"/>
                                          </p:val>
                                        </p:tav>
                                      </p:tavLst>
                                    </p:anim>
                                    <p:anim calcmode="lin" valueType="num">
                                      <p:cBhvr>
                                        <p:cTn id="629" dur="200" fill="hold"/>
                                        <p:tgtEl>
                                          <p:spTgt spid="94"/>
                                        </p:tgtEl>
                                        <p:attrNameLst>
                                          <p:attrName>ppt_h</p:attrName>
                                        </p:attrNameLst>
                                      </p:cBhvr>
                                      <p:tavLst>
                                        <p:tav tm="0">
                                          <p:val>
                                            <p:fltVal val="0"/>
                                          </p:val>
                                        </p:tav>
                                        <p:tav tm="100000">
                                          <p:val>
                                            <p:strVal val="#ppt_h"/>
                                          </p:val>
                                        </p:tav>
                                      </p:tavLst>
                                    </p:anim>
                                    <p:animEffect transition="in" filter="fade">
                                      <p:cBhvr>
                                        <p:cTn id="630" dur="200"/>
                                        <p:tgtEl>
                                          <p:spTgt spid="94"/>
                                        </p:tgtEl>
                                      </p:cBhvr>
                                    </p:animEffect>
                                    <p:anim calcmode="lin" valueType="num">
                                      <p:cBhvr>
                                        <p:cTn id="631" dur="200" fill="hold"/>
                                        <p:tgtEl>
                                          <p:spTgt spid="94"/>
                                        </p:tgtEl>
                                        <p:attrNameLst>
                                          <p:attrName>ppt_x</p:attrName>
                                        </p:attrNameLst>
                                      </p:cBhvr>
                                      <p:tavLst>
                                        <p:tav tm="0">
                                          <p:val>
                                            <p:fltVal val="0.5"/>
                                          </p:val>
                                        </p:tav>
                                        <p:tav tm="100000">
                                          <p:val>
                                            <p:strVal val="#ppt_x"/>
                                          </p:val>
                                        </p:tav>
                                      </p:tavLst>
                                    </p:anim>
                                    <p:anim calcmode="lin" valueType="num">
                                      <p:cBhvr>
                                        <p:cTn id="632" dur="200" fill="hold"/>
                                        <p:tgtEl>
                                          <p:spTgt spid="94"/>
                                        </p:tgtEl>
                                        <p:attrNameLst>
                                          <p:attrName>ppt_y</p:attrName>
                                        </p:attrNameLst>
                                      </p:cBhvr>
                                      <p:tavLst>
                                        <p:tav tm="0">
                                          <p:val>
                                            <p:fltVal val="0.5"/>
                                          </p:val>
                                        </p:tav>
                                        <p:tav tm="100000">
                                          <p:val>
                                            <p:strVal val="#ppt_y"/>
                                          </p:val>
                                        </p:tav>
                                      </p:tavLst>
                                    </p:anim>
                                  </p:childTnLst>
                                </p:cTn>
                              </p:par>
                              <p:par>
                                <p:cTn id="633" presetID="53" presetClass="entr" presetSubtype="528" fill="hold" grpId="0" nodeType="withEffect">
                                  <p:stCondLst>
                                    <p:cond delay="1500"/>
                                  </p:stCondLst>
                                  <p:childTnLst>
                                    <p:set>
                                      <p:cBhvr>
                                        <p:cTn id="634" dur="1" fill="hold">
                                          <p:stCondLst>
                                            <p:cond delay="0"/>
                                          </p:stCondLst>
                                        </p:cTn>
                                        <p:tgtEl>
                                          <p:spTgt spid="95"/>
                                        </p:tgtEl>
                                        <p:attrNameLst>
                                          <p:attrName>style.visibility</p:attrName>
                                        </p:attrNameLst>
                                      </p:cBhvr>
                                      <p:to>
                                        <p:strVal val="visible"/>
                                      </p:to>
                                    </p:set>
                                    <p:anim calcmode="lin" valueType="num">
                                      <p:cBhvr>
                                        <p:cTn id="635" dur="200" fill="hold"/>
                                        <p:tgtEl>
                                          <p:spTgt spid="95"/>
                                        </p:tgtEl>
                                        <p:attrNameLst>
                                          <p:attrName>ppt_w</p:attrName>
                                        </p:attrNameLst>
                                      </p:cBhvr>
                                      <p:tavLst>
                                        <p:tav tm="0">
                                          <p:val>
                                            <p:fltVal val="0"/>
                                          </p:val>
                                        </p:tav>
                                        <p:tav tm="100000">
                                          <p:val>
                                            <p:strVal val="#ppt_w"/>
                                          </p:val>
                                        </p:tav>
                                      </p:tavLst>
                                    </p:anim>
                                    <p:anim calcmode="lin" valueType="num">
                                      <p:cBhvr>
                                        <p:cTn id="636" dur="200" fill="hold"/>
                                        <p:tgtEl>
                                          <p:spTgt spid="95"/>
                                        </p:tgtEl>
                                        <p:attrNameLst>
                                          <p:attrName>ppt_h</p:attrName>
                                        </p:attrNameLst>
                                      </p:cBhvr>
                                      <p:tavLst>
                                        <p:tav tm="0">
                                          <p:val>
                                            <p:fltVal val="0"/>
                                          </p:val>
                                        </p:tav>
                                        <p:tav tm="100000">
                                          <p:val>
                                            <p:strVal val="#ppt_h"/>
                                          </p:val>
                                        </p:tav>
                                      </p:tavLst>
                                    </p:anim>
                                    <p:animEffect transition="in" filter="fade">
                                      <p:cBhvr>
                                        <p:cTn id="637" dur="200"/>
                                        <p:tgtEl>
                                          <p:spTgt spid="95"/>
                                        </p:tgtEl>
                                      </p:cBhvr>
                                    </p:animEffect>
                                    <p:anim calcmode="lin" valueType="num">
                                      <p:cBhvr>
                                        <p:cTn id="638" dur="200" fill="hold"/>
                                        <p:tgtEl>
                                          <p:spTgt spid="95"/>
                                        </p:tgtEl>
                                        <p:attrNameLst>
                                          <p:attrName>ppt_x</p:attrName>
                                        </p:attrNameLst>
                                      </p:cBhvr>
                                      <p:tavLst>
                                        <p:tav tm="0">
                                          <p:val>
                                            <p:fltVal val="0.5"/>
                                          </p:val>
                                        </p:tav>
                                        <p:tav tm="100000">
                                          <p:val>
                                            <p:strVal val="#ppt_x"/>
                                          </p:val>
                                        </p:tav>
                                      </p:tavLst>
                                    </p:anim>
                                    <p:anim calcmode="lin" valueType="num">
                                      <p:cBhvr>
                                        <p:cTn id="639" dur="200" fill="hold"/>
                                        <p:tgtEl>
                                          <p:spTgt spid="95"/>
                                        </p:tgtEl>
                                        <p:attrNameLst>
                                          <p:attrName>ppt_y</p:attrName>
                                        </p:attrNameLst>
                                      </p:cBhvr>
                                      <p:tavLst>
                                        <p:tav tm="0">
                                          <p:val>
                                            <p:fltVal val="0.5"/>
                                          </p:val>
                                        </p:tav>
                                        <p:tav tm="100000">
                                          <p:val>
                                            <p:strVal val="#ppt_y"/>
                                          </p:val>
                                        </p:tav>
                                      </p:tavLst>
                                    </p:anim>
                                  </p:childTnLst>
                                </p:cTn>
                              </p:par>
                              <p:par>
                                <p:cTn id="640" presetID="53" presetClass="entr" presetSubtype="528" fill="hold" grpId="0" nodeType="withEffect">
                                  <p:stCondLst>
                                    <p:cond delay="1300"/>
                                  </p:stCondLst>
                                  <p:childTnLst>
                                    <p:set>
                                      <p:cBhvr>
                                        <p:cTn id="641" dur="1" fill="hold">
                                          <p:stCondLst>
                                            <p:cond delay="0"/>
                                          </p:stCondLst>
                                        </p:cTn>
                                        <p:tgtEl>
                                          <p:spTgt spid="96"/>
                                        </p:tgtEl>
                                        <p:attrNameLst>
                                          <p:attrName>style.visibility</p:attrName>
                                        </p:attrNameLst>
                                      </p:cBhvr>
                                      <p:to>
                                        <p:strVal val="visible"/>
                                      </p:to>
                                    </p:set>
                                    <p:anim calcmode="lin" valueType="num">
                                      <p:cBhvr>
                                        <p:cTn id="642" dur="200" fill="hold"/>
                                        <p:tgtEl>
                                          <p:spTgt spid="96"/>
                                        </p:tgtEl>
                                        <p:attrNameLst>
                                          <p:attrName>ppt_w</p:attrName>
                                        </p:attrNameLst>
                                      </p:cBhvr>
                                      <p:tavLst>
                                        <p:tav tm="0">
                                          <p:val>
                                            <p:fltVal val="0"/>
                                          </p:val>
                                        </p:tav>
                                        <p:tav tm="100000">
                                          <p:val>
                                            <p:strVal val="#ppt_w"/>
                                          </p:val>
                                        </p:tav>
                                      </p:tavLst>
                                    </p:anim>
                                    <p:anim calcmode="lin" valueType="num">
                                      <p:cBhvr>
                                        <p:cTn id="643" dur="200" fill="hold"/>
                                        <p:tgtEl>
                                          <p:spTgt spid="96"/>
                                        </p:tgtEl>
                                        <p:attrNameLst>
                                          <p:attrName>ppt_h</p:attrName>
                                        </p:attrNameLst>
                                      </p:cBhvr>
                                      <p:tavLst>
                                        <p:tav tm="0">
                                          <p:val>
                                            <p:fltVal val="0"/>
                                          </p:val>
                                        </p:tav>
                                        <p:tav tm="100000">
                                          <p:val>
                                            <p:strVal val="#ppt_h"/>
                                          </p:val>
                                        </p:tav>
                                      </p:tavLst>
                                    </p:anim>
                                    <p:animEffect transition="in" filter="fade">
                                      <p:cBhvr>
                                        <p:cTn id="644" dur="200"/>
                                        <p:tgtEl>
                                          <p:spTgt spid="96"/>
                                        </p:tgtEl>
                                      </p:cBhvr>
                                    </p:animEffect>
                                    <p:anim calcmode="lin" valueType="num">
                                      <p:cBhvr>
                                        <p:cTn id="645" dur="200" fill="hold"/>
                                        <p:tgtEl>
                                          <p:spTgt spid="96"/>
                                        </p:tgtEl>
                                        <p:attrNameLst>
                                          <p:attrName>ppt_x</p:attrName>
                                        </p:attrNameLst>
                                      </p:cBhvr>
                                      <p:tavLst>
                                        <p:tav tm="0">
                                          <p:val>
                                            <p:fltVal val="0.5"/>
                                          </p:val>
                                        </p:tav>
                                        <p:tav tm="100000">
                                          <p:val>
                                            <p:strVal val="#ppt_x"/>
                                          </p:val>
                                        </p:tav>
                                      </p:tavLst>
                                    </p:anim>
                                    <p:anim calcmode="lin" valueType="num">
                                      <p:cBhvr>
                                        <p:cTn id="646" dur="200" fill="hold"/>
                                        <p:tgtEl>
                                          <p:spTgt spid="96"/>
                                        </p:tgtEl>
                                        <p:attrNameLst>
                                          <p:attrName>ppt_y</p:attrName>
                                        </p:attrNameLst>
                                      </p:cBhvr>
                                      <p:tavLst>
                                        <p:tav tm="0">
                                          <p:val>
                                            <p:fltVal val="0.5"/>
                                          </p:val>
                                        </p:tav>
                                        <p:tav tm="100000">
                                          <p:val>
                                            <p:strVal val="#ppt_y"/>
                                          </p:val>
                                        </p:tav>
                                      </p:tavLst>
                                    </p:anim>
                                  </p:childTnLst>
                                </p:cTn>
                              </p:par>
                              <p:par>
                                <p:cTn id="647" presetID="53" presetClass="entr" presetSubtype="528" fill="hold" grpId="0" nodeType="withEffect">
                                  <p:stCondLst>
                                    <p:cond delay="1500"/>
                                  </p:stCondLst>
                                  <p:childTnLst>
                                    <p:set>
                                      <p:cBhvr>
                                        <p:cTn id="648" dur="1" fill="hold">
                                          <p:stCondLst>
                                            <p:cond delay="0"/>
                                          </p:stCondLst>
                                        </p:cTn>
                                        <p:tgtEl>
                                          <p:spTgt spid="97"/>
                                        </p:tgtEl>
                                        <p:attrNameLst>
                                          <p:attrName>style.visibility</p:attrName>
                                        </p:attrNameLst>
                                      </p:cBhvr>
                                      <p:to>
                                        <p:strVal val="visible"/>
                                      </p:to>
                                    </p:set>
                                    <p:anim calcmode="lin" valueType="num">
                                      <p:cBhvr>
                                        <p:cTn id="649" dur="200" fill="hold"/>
                                        <p:tgtEl>
                                          <p:spTgt spid="97"/>
                                        </p:tgtEl>
                                        <p:attrNameLst>
                                          <p:attrName>ppt_w</p:attrName>
                                        </p:attrNameLst>
                                      </p:cBhvr>
                                      <p:tavLst>
                                        <p:tav tm="0">
                                          <p:val>
                                            <p:fltVal val="0"/>
                                          </p:val>
                                        </p:tav>
                                        <p:tav tm="100000">
                                          <p:val>
                                            <p:strVal val="#ppt_w"/>
                                          </p:val>
                                        </p:tav>
                                      </p:tavLst>
                                    </p:anim>
                                    <p:anim calcmode="lin" valueType="num">
                                      <p:cBhvr>
                                        <p:cTn id="650" dur="200" fill="hold"/>
                                        <p:tgtEl>
                                          <p:spTgt spid="97"/>
                                        </p:tgtEl>
                                        <p:attrNameLst>
                                          <p:attrName>ppt_h</p:attrName>
                                        </p:attrNameLst>
                                      </p:cBhvr>
                                      <p:tavLst>
                                        <p:tav tm="0">
                                          <p:val>
                                            <p:fltVal val="0"/>
                                          </p:val>
                                        </p:tav>
                                        <p:tav tm="100000">
                                          <p:val>
                                            <p:strVal val="#ppt_h"/>
                                          </p:val>
                                        </p:tav>
                                      </p:tavLst>
                                    </p:anim>
                                    <p:animEffect transition="in" filter="fade">
                                      <p:cBhvr>
                                        <p:cTn id="651" dur="200"/>
                                        <p:tgtEl>
                                          <p:spTgt spid="97"/>
                                        </p:tgtEl>
                                      </p:cBhvr>
                                    </p:animEffect>
                                    <p:anim calcmode="lin" valueType="num">
                                      <p:cBhvr>
                                        <p:cTn id="652" dur="200" fill="hold"/>
                                        <p:tgtEl>
                                          <p:spTgt spid="97"/>
                                        </p:tgtEl>
                                        <p:attrNameLst>
                                          <p:attrName>ppt_x</p:attrName>
                                        </p:attrNameLst>
                                      </p:cBhvr>
                                      <p:tavLst>
                                        <p:tav tm="0">
                                          <p:val>
                                            <p:fltVal val="0.5"/>
                                          </p:val>
                                        </p:tav>
                                        <p:tav tm="100000">
                                          <p:val>
                                            <p:strVal val="#ppt_x"/>
                                          </p:val>
                                        </p:tav>
                                      </p:tavLst>
                                    </p:anim>
                                    <p:anim calcmode="lin" valueType="num">
                                      <p:cBhvr>
                                        <p:cTn id="653" dur="200" fill="hold"/>
                                        <p:tgtEl>
                                          <p:spTgt spid="97"/>
                                        </p:tgtEl>
                                        <p:attrNameLst>
                                          <p:attrName>ppt_y</p:attrName>
                                        </p:attrNameLst>
                                      </p:cBhvr>
                                      <p:tavLst>
                                        <p:tav tm="0">
                                          <p:val>
                                            <p:fltVal val="0.5"/>
                                          </p:val>
                                        </p:tav>
                                        <p:tav tm="100000">
                                          <p:val>
                                            <p:strVal val="#ppt_y"/>
                                          </p:val>
                                        </p:tav>
                                      </p:tavLst>
                                    </p:anim>
                                  </p:childTnLst>
                                </p:cTn>
                              </p:par>
                              <p:par>
                                <p:cTn id="654" presetID="53" presetClass="entr" presetSubtype="528" fill="hold" grpId="0" nodeType="withEffect">
                                  <p:stCondLst>
                                    <p:cond delay="1200"/>
                                  </p:stCondLst>
                                  <p:childTnLst>
                                    <p:set>
                                      <p:cBhvr>
                                        <p:cTn id="655" dur="1" fill="hold">
                                          <p:stCondLst>
                                            <p:cond delay="0"/>
                                          </p:stCondLst>
                                        </p:cTn>
                                        <p:tgtEl>
                                          <p:spTgt spid="98"/>
                                        </p:tgtEl>
                                        <p:attrNameLst>
                                          <p:attrName>style.visibility</p:attrName>
                                        </p:attrNameLst>
                                      </p:cBhvr>
                                      <p:to>
                                        <p:strVal val="visible"/>
                                      </p:to>
                                    </p:set>
                                    <p:anim calcmode="lin" valueType="num">
                                      <p:cBhvr>
                                        <p:cTn id="656" dur="200" fill="hold"/>
                                        <p:tgtEl>
                                          <p:spTgt spid="98"/>
                                        </p:tgtEl>
                                        <p:attrNameLst>
                                          <p:attrName>ppt_w</p:attrName>
                                        </p:attrNameLst>
                                      </p:cBhvr>
                                      <p:tavLst>
                                        <p:tav tm="0">
                                          <p:val>
                                            <p:fltVal val="0"/>
                                          </p:val>
                                        </p:tav>
                                        <p:tav tm="100000">
                                          <p:val>
                                            <p:strVal val="#ppt_w"/>
                                          </p:val>
                                        </p:tav>
                                      </p:tavLst>
                                    </p:anim>
                                    <p:anim calcmode="lin" valueType="num">
                                      <p:cBhvr>
                                        <p:cTn id="657" dur="200" fill="hold"/>
                                        <p:tgtEl>
                                          <p:spTgt spid="98"/>
                                        </p:tgtEl>
                                        <p:attrNameLst>
                                          <p:attrName>ppt_h</p:attrName>
                                        </p:attrNameLst>
                                      </p:cBhvr>
                                      <p:tavLst>
                                        <p:tav tm="0">
                                          <p:val>
                                            <p:fltVal val="0"/>
                                          </p:val>
                                        </p:tav>
                                        <p:tav tm="100000">
                                          <p:val>
                                            <p:strVal val="#ppt_h"/>
                                          </p:val>
                                        </p:tav>
                                      </p:tavLst>
                                    </p:anim>
                                    <p:animEffect transition="in" filter="fade">
                                      <p:cBhvr>
                                        <p:cTn id="658" dur="200"/>
                                        <p:tgtEl>
                                          <p:spTgt spid="98"/>
                                        </p:tgtEl>
                                      </p:cBhvr>
                                    </p:animEffect>
                                    <p:anim calcmode="lin" valueType="num">
                                      <p:cBhvr>
                                        <p:cTn id="659" dur="200" fill="hold"/>
                                        <p:tgtEl>
                                          <p:spTgt spid="98"/>
                                        </p:tgtEl>
                                        <p:attrNameLst>
                                          <p:attrName>ppt_x</p:attrName>
                                        </p:attrNameLst>
                                      </p:cBhvr>
                                      <p:tavLst>
                                        <p:tav tm="0">
                                          <p:val>
                                            <p:fltVal val="0.5"/>
                                          </p:val>
                                        </p:tav>
                                        <p:tav tm="100000">
                                          <p:val>
                                            <p:strVal val="#ppt_x"/>
                                          </p:val>
                                        </p:tav>
                                      </p:tavLst>
                                    </p:anim>
                                    <p:anim calcmode="lin" valueType="num">
                                      <p:cBhvr>
                                        <p:cTn id="660" dur="200" fill="hold"/>
                                        <p:tgtEl>
                                          <p:spTgt spid="98"/>
                                        </p:tgtEl>
                                        <p:attrNameLst>
                                          <p:attrName>ppt_y</p:attrName>
                                        </p:attrNameLst>
                                      </p:cBhvr>
                                      <p:tavLst>
                                        <p:tav tm="0">
                                          <p:val>
                                            <p:fltVal val="0.5"/>
                                          </p:val>
                                        </p:tav>
                                        <p:tav tm="100000">
                                          <p:val>
                                            <p:strVal val="#ppt_y"/>
                                          </p:val>
                                        </p:tav>
                                      </p:tavLst>
                                    </p:anim>
                                  </p:childTnLst>
                                </p:cTn>
                              </p:par>
                              <p:par>
                                <p:cTn id="661" presetID="53" presetClass="entr" presetSubtype="528" fill="hold" grpId="0" nodeType="withEffect">
                                  <p:stCondLst>
                                    <p:cond delay="1300"/>
                                  </p:stCondLst>
                                  <p:childTnLst>
                                    <p:set>
                                      <p:cBhvr>
                                        <p:cTn id="662" dur="1" fill="hold">
                                          <p:stCondLst>
                                            <p:cond delay="0"/>
                                          </p:stCondLst>
                                        </p:cTn>
                                        <p:tgtEl>
                                          <p:spTgt spid="99"/>
                                        </p:tgtEl>
                                        <p:attrNameLst>
                                          <p:attrName>style.visibility</p:attrName>
                                        </p:attrNameLst>
                                      </p:cBhvr>
                                      <p:to>
                                        <p:strVal val="visible"/>
                                      </p:to>
                                    </p:set>
                                    <p:anim calcmode="lin" valueType="num">
                                      <p:cBhvr>
                                        <p:cTn id="663" dur="200" fill="hold"/>
                                        <p:tgtEl>
                                          <p:spTgt spid="99"/>
                                        </p:tgtEl>
                                        <p:attrNameLst>
                                          <p:attrName>ppt_w</p:attrName>
                                        </p:attrNameLst>
                                      </p:cBhvr>
                                      <p:tavLst>
                                        <p:tav tm="0">
                                          <p:val>
                                            <p:fltVal val="0"/>
                                          </p:val>
                                        </p:tav>
                                        <p:tav tm="100000">
                                          <p:val>
                                            <p:strVal val="#ppt_w"/>
                                          </p:val>
                                        </p:tav>
                                      </p:tavLst>
                                    </p:anim>
                                    <p:anim calcmode="lin" valueType="num">
                                      <p:cBhvr>
                                        <p:cTn id="664" dur="200" fill="hold"/>
                                        <p:tgtEl>
                                          <p:spTgt spid="99"/>
                                        </p:tgtEl>
                                        <p:attrNameLst>
                                          <p:attrName>ppt_h</p:attrName>
                                        </p:attrNameLst>
                                      </p:cBhvr>
                                      <p:tavLst>
                                        <p:tav tm="0">
                                          <p:val>
                                            <p:fltVal val="0"/>
                                          </p:val>
                                        </p:tav>
                                        <p:tav tm="100000">
                                          <p:val>
                                            <p:strVal val="#ppt_h"/>
                                          </p:val>
                                        </p:tav>
                                      </p:tavLst>
                                    </p:anim>
                                    <p:animEffect transition="in" filter="fade">
                                      <p:cBhvr>
                                        <p:cTn id="665" dur="200"/>
                                        <p:tgtEl>
                                          <p:spTgt spid="99"/>
                                        </p:tgtEl>
                                      </p:cBhvr>
                                    </p:animEffect>
                                    <p:anim calcmode="lin" valueType="num">
                                      <p:cBhvr>
                                        <p:cTn id="666" dur="200" fill="hold"/>
                                        <p:tgtEl>
                                          <p:spTgt spid="99"/>
                                        </p:tgtEl>
                                        <p:attrNameLst>
                                          <p:attrName>ppt_x</p:attrName>
                                        </p:attrNameLst>
                                      </p:cBhvr>
                                      <p:tavLst>
                                        <p:tav tm="0">
                                          <p:val>
                                            <p:fltVal val="0.5"/>
                                          </p:val>
                                        </p:tav>
                                        <p:tav tm="100000">
                                          <p:val>
                                            <p:strVal val="#ppt_x"/>
                                          </p:val>
                                        </p:tav>
                                      </p:tavLst>
                                    </p:anim>
                                    <p:anim calcmode="lin" valueType="num">
                                      <p:cBhvr>
                                        <p:cTn id="667" dur="200" fill="hold"/>
                                        <p:tgtEl>
                                          <p:spTgt spid="99"/>
                                        </p:tgtEl>
                                        <p:attrNameLst>
                                          <p:attrName>ppt_y</p:attrName>
                                        </p:attrNameLst>
                                      </p:cBhvr>
                                      <p:tavLst>
                                        <p:tav tm="0">
                                          <p:val>
                                            <p:fltVal val="0.5"/>
                                          </p:val>
                                        </p:tav>
                                        <p:tav tm="100000">
                                          <p:val>
                                            <p:strVal val="#ppt_y"/>
                                          </p:val>
                                        </p:tav>
                                      </p:tavLst>
                                    </p:anim>
                                  </p:childTnLst>
                                </p:cTn>
                              </p:par>
                              <p:par>
                                <p:cTn id="668" presetID="53" presetClass="entr" presetSubtype="528" fill="hold" grpId="0" nodeType="withEffect">
                                  <p:stCondLst>
                                    <p:cond delay="1500"/>
                                  </p:stCondLst>
                                  <p:childTnLst>
                                    <p:set>
                                      <p:cBhvr>
                                        <p:cTn id="669" dur="1" fill="hold">
                                          <p:stCondLst>
                                            <p:cond delay="0"/>
                                          </p:stCondLst>
                                        </p:cTn>
                                        <p:tgtEl>
                                          <p:spTgt spid="100"/>
                                        </p:tgtEl>
                                        <p:attrNameLst>
                                          <p:attrName>style.visibility</p:attrName>
                                        </p:attrNameLst>
                                      </p:cBhvr>
                                      <p:to>
                                        <p:strVal val="visible"/>
                                      </p:to>
                                    </p:set>
                                    <p:anim calcmode="lin" valueType="num">
                                      <p:cBhvr>
                                        <p:cTn id="670" dur="200" fill="hold"/>
                                        <p:tgtEl>
                                          <p:spTgt spid="100"/>
                                        </p:tgtEl>
                                        <p:attrNameLst>
                                          <p:attrName>ppt_w</p:attrName>
                                        </p:attrNameLst>
                                      </p:cBhvr>
                                      <p:tavLst>
                                        <p:tav tm="0">
                                          <p:val>
                                            <p:fltVal val="0"/>
                                          </p:val>
                                        </p:tav>
                                        <p:tav tm="100000">
                                          <p:val>
                                            <p:strVal val="#ppt_w"/>
                                          </p:val>
                                        </p:tav>
                                      </p:tavLst>
                                    </p:anim>
                                    <p:anim calcmode="lin" valueType="num">
                                      <p:cBhvr>
                                        <p:cTn id="671" dur="200" fill="hold"/>
                                        <p:tgtEl>
                                          <p:spTgt spid="100"/>
                                        </p:tgtEl>
                                        <p:attrNameLst>
                                          <p:attrName>ppt_h</p:attrName>
                                        </p:attrNameLst>
                                      </p:cBhvr>
                                      <p:tavLst>
                                        <p:tav tm="0">
                                          <p:val>
                                            <p:fltVal val="0"/>
                                          </p:val>
                                        </p:tav>
                                        <p:tav tm="100000">
                                          <p:val>
                                            <p:strVal val="#ppt_h"/>
                                          </p:val>
                                        </p:tav>
                                      </p:tavLst>
                                    </p:anim>
                                    <p:animEffect transition="in" filter="fade">
                                      <p:cBhvr>
                                        <p:cTn id="672" dur="200"/>
                                        <p:tgtEl>
                                          <p:spTgt spid="100"/>
                                        </p:tgtEl>
                                      </p:cBhvr>
                                    </p:animEffect>
                                    <p:anim calcmode="lin" valueType="num">
                                      <p:cBhvr>
                                        <p:cTn id="673" dur="200" fill="hold"/>
                                        <p:tgtEl>
                                          <p:spTgt spid="100"/>
                                        </p:tgtEl>
                                        <p:attrNameLst>
                                          <p:attrName>ppt_x</p:attrName>
                                        </p:attrNameLst>
                                      </p:cBhvr>
                                      <p:tavLst>
                                        <p:tav tm="0">
                                          <p:val>
                                            <p:fltVal val="0.5"/>
                                          </p:val>
                                        </p:tav>
                                        <p:tav tm="100000">
                                          <p:val>
                                            <p:strVal val="#ppt_x"/>
                                          </p:val>
                                        </p:tav>
                                      </p:tavLst>
                                    </p:anim>
                                    <p:anim calcmode="lin" valueType="num">
                                      <p:cBhvr>
                                        <p:cTn id="674" dur="200" fill="hold"/>
                                        <p:tgtEl>
                                          <p:spTgt spid="100"/>
                                        </p:tgtEl>
                                        <p:attrNameLst>
                                          <p:attrName>ppt_y</p:attrName>
                                        </p:attrNameLst>
                                      </p:cBhvr>
                                      <p:tavLst>
                                        <p:tav tm="0">
                                          <p:val>
                                            <p:fltVal val="0.5"/>
                                          </p:val>
                                        </p:tav>
                                        <p:tav tm="100000">
                                          <p:val>
                                            <p:strVal val="#ppt_y"/>
                                          </p:val>
                                        </p:tav>
                                      </p:tavLst>
                                    </p:anim>
                                  </p:childTnLst>
                                </p:cTn>
                              </p:par>
                              <p:par>
                                <p:cTn id="675" presetID="53" presetClass="entr" presetSubtype="528" fill="hold" grpId="0" nodeType="withEffect">
                                  <p:stCondLst>
                                    <p:cond delay="1700"/>
                                  </p:stCondLst>
                                  <p:childTnLst>
                                    <p:set>
                                      <p:cBhvr>
                                        <p:cTn id="676" dur="1" fill="hold">
                                          <p:stCondLst>
                                            <p:cond delay="0"/>
                                          </p:stCondLst>
                                        </p:cTn>
                                        <p:tgtEl>
                                          <p:spTgt spid="101"/>
                                        </p:tgtEl>
                                        <p:attrNameLst>
                                          <p:attrName>style.visibility</p:attrName>
                                        </p:attrNameLst>
                                      </p:cBhvr>
                                      <p:to>
                                        <p:strVal val="visible"/>
                                      </p:to>
                                    </p:set>
                                    <p:anim calcmode="lin" valueType="num">
                                      <p:cBhvr>
                                        <p:cTn id="677" dur="200" fill="hold"/>
                                        <p:tgtEl>
                                          <p:spTgt spid="101"/>
                                        </p:tgtEl>
                                        <p:attrNameLst>
                                          <p:attrName>ppt_w</p:attrName>
                                        </p:attrNameLst>
                                      </p:cBhvr>
                                      <p:tavLst>
                                        <p:tav tm="0">
                                          <p:val>
                                            <p:fltVal val="0"/>
                                          </p:val>
                                        </p:tav>
                                        <p:tav tm="100000">
                                          <p:val>
                                            <p:strVal val="#ppt_w"/>
                                          </p:val>
                                        </p:tav>
                                      </p:tavLst>
                                    </p:anim>
                                    <p:anim calcmode="lin" valueType="num">
                                      <p:cBhvr>
                                        <p:cTn id="678" dur="200" fill="hold"/>
                                        <p:tgtEl>
                                          <p:spTgt spid="101"/>
                                        </p:tgtEl>
                                        <p:attrNameLst>
                                          <p:attrName>ppt_h</p:attrName>
                                        </p:attrNameLst>
                                      </p:cBhvr>
                                      <p:tavLst>
                                        <p:tav tm="0">
                                          <p:val>
                                            <p:fltVal val="0"/>
                                          </p:val>
                                        </p:tav>
                                        <p:tav tm="100000">
                                          <p:val>
                                            <p:strVal val="#ppt_h"/>
                                          </p:val>
                                        </p:tav>
                                      </p:tavLst>
                                    </p:anim>
                                    <p:animEffect transition="in" filter="fade">
                                      <p:cBhvr>
                                        <p:cTn id="679" dur="200"/>
                                        <p:tgtEl>
                                          <p:spTgt spid="101"/>
                                        </p:tgtEl>
                                      </p:cBhvr>
                                    </p:animEffect>
                                    <p:anim calcmode="lin" valueType="num">
                                      <p:cBhvr>
                                        <p:cTn id="680" dur="200" fill="hold"/>
                                        <p:tgtEl>
                                          <p:spTgt spid="101"/>
                                        </p:tgtEl>
                                        <p:attrNameLst>
                                          <p:attrName>ppt_x</p:attrName>
                                        </p:attrNameLst>
                                      </p:cBhvr>
                                      <p:tavLst>
                                        <p:tav tm="0">
                                          <p:val>
                                            <p:fltVal val="0.5"/>
                                          </p:val>
                                        </p:tav>
                                        <p:tav tm="100000">
                                          <p:val>
                                            <p:strVal val="#ppt_x"/>
                                          </p:val>
                                        </p:tav>
                                      </p:tavLst>
                                    </p:anim>
                                    <p:anim calcmode="lin" valueType="num">
                                      <p:cBhvr>
                                        <p:cTn id="681" dur="200" fill="hold"/>
                                        <p:tgtEl>
                                          <p:spTgt spid="101"/>
                                        </p:tgtEl>
                                        <p:attrNameLst>
                                          <p:attrName>ppt_y</p:attrName>
                                        </p:attrNameLst>
                                      </p:cBhvr>
                                      <p:tavLst>
                                        <p:tav tm="0">
                                          <p:val>
                                            <p:fltVal val="0.5"/>
                                          </p:val>
                                        </p:tav>
                                        <p:tav tm="100000">
                                          <p:val>
                                            <p:strVal val="#ppt_y"/>
                                          </p:val>
                                        </p:tav>
                                      </p:tavLst>
                                    </p:anim>
                                  </p:childTnLst>
                                </p:cTn>
                              </p:par>
                              <p:par>
                                <p:cTn id="682" presetID="53" presetClass="entr" presetSubtype="528" fill="hold" grpId="0" nodeType="withEffect">
                                  <p:stCondLst>
                                    <p:cond delay="1500"/>
                                  </p:stCondLst>
                                  <p:childTnLst>
                                    <p:set>
                                      <p:cBhvr>
                                        <p:cTn id="683" dur="1" fill="hold">
                                          <p:stCondLst>
                                            <p:cond delay="0"/>
                                          </p:stCondLst>
                                        </p:cTn>
                                        <p:tgtEl>
                                          <p:spTgt spid="102"/>
                                        </p:tgtEl>
                                        <p:attrNameLst>
                                          <p:attrName>style.visibility</p:attrName>
                                        </p:attrNameLst>
                                      </p:cBhvr>
                                      <p:to>
                                        <p:strVal val="visible"/>
                                      </p:to>
                                    </p:set>
                                    <p:anim calcmode="lin" valueType="num">
                                      <p:cBhvr>
                                        <p:cTn id="684" dur="200" fill="hold"/>
                                        <p:tgtEl>
                                          <p:spTgt spid="102"/>
                                        </p:tgtEl>
                                        <p:attrNameLst>
                                          <p:attrName>ppt_w</p:attrName>
                                        </p:attrNameLst>
                                      </p:cBhvr>
                                      <p:tavLst>
                                        <p:tav tm="0">
                                          <p:val>
                                            <p:fltVal val="0"/>
                                          </p:val>
                                        </p:tav>
                                        <p:tav tm="100000">
                                          <p:val>
                                            <p:strVal val="#ppt_w"/>
                                          </p:val>
                                        </p:tav>
                                      </p:tavLst>
                                    </p:anim>
                                    <p:anim calcmode="lin" valueType="num">
                                      <p:cBhvr>
                                        <p:cTn id="685" dur="200" fill="hold"/>
                                        <p:tgtEl>
                                          <p:spTgt spid="102"/>
                                        </p:tgtEl>
                                        <p:attrNameLst>
                                          <p:attrName>ppt_h</p:attrName>
                                        </p:attrNameLst>
                                      </p:cBhvr>
                                      <p:tavLst>
                                        <p:tav tm="0">
                                          <p:val>
                                            <p:fltVal val="0"/>
                                          </p:val>
                                        </p:tav>
                                        <p:tav tm="100000">
                                          <p:val>
                                            <p:strVal val="#ppt_h"/>
                                          </p:val>
                                        </p:tav>
                                      </p:tavLst>
                                    </p:anim>
                                    <p:animEffect transition="in" filter="fade">
                                      <p:cBhvr>
                                        <p:cTn id="686" dur="200"/>
                                        <p:tgtEl>
                                          <p:spTgt spid="102"/>
                                        </p:tgtEl>
                                      </p:cBhvr>
                                    </p:animEffect>
                                    <p:anim calcmode="lin" valueType="num">
                                      <p:cBhvr>
                                        <p:cTn id="687" dur="200" fill="hold"/>
                                        <p:tgtEl>
                                          <p:spTgt spid="102"/>
                                        </p:tgtEl>
                                        <p:attrNameLst>
                                          <p:attrName>ppt_x</p:attrName>
                                        </p:attrNameLst>
                                      </p:cBhvr>
                                      <p:tavLst>
                                        <p:tav tm="0">
                                          <p:val>
                                            <p:fltVal val="0.5"/>
                                          </p:val>
                                        </p:tav>
                                        <p:tav tm="100000">
                                          <p:val>
                                            <p:strVal val="#ppt_x"/>
                                          </p:val>
                                        </p:tav>
                                      </p:tavLst>
                                    </p:anim>
                                    <p:anim calcmode="lin" valueType="num">
                                      <p:cBhvr>
                                        <p:cTn id="688" dur="200" fill="hold"/>
                                        <p:tgtEl>
                                          <p:spTgt spid="102"/>
                                        </p:tgtEl>
                                        <p:attrNameLst>
                                          <p:attrName>ppt_y</p:attrName>
                                        </p:attrNameLst>
                                      </p:cBhvr>
                                      <p:tavLst>
                                        <p:tav tm="0">
                                          <p:val>
                                            <p:fltVal val="0.5"/>
                                          </p:val>
                                        </p:tav>
                                        <p:tav tm="100000">
                                          <p:val>
                                            <p:strVal val="#ppt_y"/>
                                          </p:val>
                                        </p:tav>
                                      </p:tavLst>
                                    </p:anim>
                                  </p:childTnLst>
                                </p:cTn>
                              </p:par>
                              <p:par>
                                <p:cTn id="689" presetID="10" presetClass="exit" presetSubtype="0" fill="hold" grpId="1" nodeType="withEffect">
                                  <p:stCondLst>
                                    <p:cond delay="2500"/>
                                  </p:stCondLst>
                                  <p:childTnLst>
                                    <p:animEffect transition="out" filter="fade">
                                      <p:cBhvr>
                                        <p:cTn id="690" dur="500"/>
                                        <p:tgtEl>
                                          <p:spTgt spid="5"/>
                                        </p:tgtEl>
                                      </p:cBhvr>
                                    </p:animEffect>
                                    <p:set>
                                      <p:cBhvr>
                                        <p:cTn id="691" dur="1" fill="hold">
                                          <p:stCondLst>
                                            <p:cond delay="499"/>
                                          </p:stCondLst>
                                        </p:cTn>
                                        <p:tgtEl>
                                          <p:spTgt spid="5"/>
                                        </p:tgtEl>
                                        <p:attrNameLst>
                                          <p:attrName>style.visibility</p:attrName>
                                        </p:attrNameLst>
                                      </p:cBhvr>
                                      <p:to>
                                        <p:strVal val="hidden"/>
                                      </p:to>
                                    </p:set>
                                  </p:childTnLst>
                                </p:cTn>
                              </p:par>
                              <p:par>
                                <p:cTn id="692" presetID="10" presetClass="exit" presetSubtype="0" fill="hold" grpId="1" nodeType="withEffect">
                                  <p:stCondLst>
                                    <p:cond delay="2500"/>
                                  </p:stCondLst>
                                  <p:childTnLst>
                                    <p:animEffect transition="out" filter="fade">
                                      <p:cBhvr>
                                        <p:cTn id="693" dur="500"/>
                                        <p:tgtEl>
                                          <p:spTgt spid="6"/>
                                        </p:tgtEl>
                                      </p:cBhvr>
                                    </p:animEffect>
                                    <p:set>
                                      <p:cBhvr>
                                        <p:cTn id="694" dur="1" fill="hold">
                                          <p:stCondLst>
                                            <p:cond delay="499"/>
                                          </p:stCondLst>
                                        </p:cTn>
                                        <p:tgtEl>
                                          <p:spTgt spid="6"/>
                                        </p:tgtEl>
                                        <p:attrNameLst>
                                          <p:attrName>style.visibility</p:attrName>
                                        </p:attrNameLst>
                                      </p:cBhvr>
                                      <p:to>
                                        <p:strVal val="hidden"/>
                                      </p:to>
                                    </p:set>
                                  </p:childTnLst>
                                </p:cTn>
                              </p:par>
                              <p:par>
                                <p:cTn id="695" presetID="10" presetClass="exit" presetSubtype="0" fill="hold" grpId="1" nodeType="withEffect">
                                  <p:stCondLst>
                                    <p:cond delay="2500"/>
                                  </p:stCondLst>
                                  <p:childTnLst>
                                    <p:animEffect transition="out" filter="fade">
                                      <p:cBhvr>
                                        <p:cTn id="696" dur="500"/>
                                        <p:tgtEl>
                                          <p:spTgt spid="7"/>
                                        </p:tgtEl>
                                      </p:cBhvr>
                                    </p:animEffect>
                                    <p:set>
                                      <p:cBhvr>
                                        <p:cTn id="697" dur="1" fill="hold">
                                          <p:stCondLst>
                                            <p:cond delay="499"/>
                                          </p:stCondLst>
                                        </p:cTn>
                                        <p:tgtEl>
                                          <p:spTgt spid="7"/>
                                        </p:tgtEl>
                                        <p:attrNameLst>
                                          <p:attrName>style.visibility</p:attrName>
                                        </p:attrNameLst>
                                      </p:cBhvr>
                                      <p:to>
                                        <p:strVal val="hidden"/>
                                      </p:to>
                                    </p:set>
                                  </p:childTnLst>
                                </p:cTn>
                              </p:par>
                              <p:par>
                                <p:cTn id="698" presetID="10" presetClass="exit" presetSubtype="0" fill="hold" grpId="1" nodeType="withEffect">
                                  <p:stCondLst>
                                    <p:cond delay="2500"/>
                                  </p:stCondLst>
                                  <p:childTnLst>
                                    <p:animEffect transition="out" filter="fade">
                                      <p:cBhvr>
                                        <p:cTn id="699" dur="500"/>
                                        <p:tgtEl>
                                          <p:spTgt spid="8"/>
                                        </p:tgtEl>
                                      </p:cBhvr>
                                    </p:animEffect>
                                    <p:set>
                                      <p:cBhvr>
                                        <p:cTn id="700" dur="1" fill="hold">
                                          <p:stCondLst>
                                            <p:cond delay="499"/>
                                          </p:stCondLst>
                                        </p:cTn>
                                        <p:tgtEl>
                                          <p:spTgt spid="8"/>
                                        </p:tgtEl>
                                        <p:attrNameLst>
                                          <p:attrName>style.visibility</p:attrName>
                                        </p:attrNameLst>
                                      </p:cBhvr>
                                      <p:to>
                                        <p:strVal val="hidden"/>
                                      </p:to>
                                    </p:set>
                                  </p:childTnLst>
                                </p:cTn>
                              </p:par>
                              <p:par>
                                <p:cTn id="701" presetID="10" presetClass="exit" presetSubtype="0" fill="hold" grpId="1" nodeType="withEffect">
                                  <p:stCondLst>
                                    <p:cond delay="2500"/>
                                  </p:stCondLst>
                                  <p:childTnLst>
                                    <p:animEffect transition="out" filter="fade">
                                      <p:cBhvr>
                                        <p:cTn id="702" dur="500"/>
                                        <p:tgtEl>
                                          <p:spTgt spid="9"/>
                                        </p:tgtEl>
                                      </p:cBhvr>
                                    </p:animEffect>
                                    <p:set>
                                      <p:cBhvr>
                                        <p:cTn id="703" dur="1" fill="hold">
                                          <p:stCondLst>
                                            <p:cond delay="499"/>
                                          </p:stCondLst>
                                        </p:cTn>
                                        <p:tgtEl>
                                          <p:spTgt spid="9"/>
                                        </p:tgtEl>
                                        <p:attrNameLst>
                                          <p:attrName>style.visibility</p:attrName>
                                        </p:attrNameLst>
                                      </p:cBhvr>
                                      <p:to>
                                        <p:strVal val="hidden"/>
                                      </p:to>
                                    </p:set>
                                  </p:childTnLst>
                                </p:cTn>
                              </p:par>
                              <p:par>
                                <p:cTn id="704" presetID="10" presetClass="exit" presetSubtype="0" fill="hold" grpId="1" nodeType="withEffect">
                                  <p:stCondLst>
                                    <p:cond delay="2500"/>
                                  </p:stCondLst>
                                  <p:childTnLst>
                                    <p:animEffect transition="out" filter="fade">
                                      <p:cBhvr>
                                        <p:cTn id="705" dur="500"/>
                                        <p:tgtEl>
                                          <p:spTgt spid="10"/>
                                        </p:tgtEl>
                                      </p:cBhvr>
                                    </p:animEffect>
                                    <p:set>
                                      <p:cBhvr>
                                        <p:cTn id="706" dur="1" fill="hold">
                                          <p:stCondLst>
                                            <p:cond delay="499"/>
                                          </p:stCondLst>
                                        </p:cTn>
                                        <p:tgtEl>
                                          <p:spTgt spid="10"/>
                                        </p:tgtEl>
                                        <p:attrNameLst>
                                          <p:attrName>style.visibility</p:attrName>
                                        </p:attrNameLst>
                                      </p:cBhvr>
                                      <p:to>
                                        <p:strVal val="hidden"/>
                                      </p:to>
                                    </p:set>
                                  </p:childTnLst>
                                </p:cTn>
                              </p:par>
                              <p:par>
                                <p:cTn id="707" presetID="10" presetClass="exit" presetSubtype="0" fill="hold" grpId="1" nodeType="withEffect">
                                  <p:stCondLst>
                                    <p:cond delay="2500"/>
                                  </p:stCondLst>
                                  <p:childTnLst>
                                    <p:animEffect transition="out" filter="fade">
                                      <p:cBhvr>
                                        <p:cTn id="708" dur="500"/>
                                        <p:tgtEl>
                                          <p:spTgt spid="11"/>
                                        </p:tgtEl>
                                      </p:cBhvr>
                                    </p:animEffect>
                                    <p:set>
                                      <p:cBhvr>
                                        <p:cTn id="709" dur="1" fill="hold">
                                          <p:stCondLst>
                                            <p:cond delay="499"/>
                                          </p:stCondLst>
                                        </p:cTn>
                                        <p:tgtEl>
                                          <p:spTgt spid="11"/>
                                        </p:tgtEl>
                                        <p:attrNameLst>
                                          <p:attrName>style.visibility</p:attrName>
                                        </p:attrNameLst>
                                      </p:cBhvr>
                                      <p:to>
                                        <p:strVal val="hidden"/>
                                      </p:to>
                                    </p:set>
                                  </p:childTnLst>
                                </p:cTn>
                              </p:par>
                              <p:par>
                                <p:cTn id="710" presetID="10" presetClass="exit" presetSubtype="0" fill="hold" grpId="1" nodeType="withEffect">
                                  <p:stCondLst>
                                    <p:cond delay="2500"/>
                                  </p:stCondLst>
                                  <p:childTnLst>
                                    <p:animEffect transition="out" filter="fade">
                                      <p:cBhvr>
                                        <p:cTn id="711" dur="500"/>
                                        <p:tgtEl>
                                          <p:spTgt spid="12"/>
                                        </p:tgtEl>
                                      </p:cBhvr>
                                    </p:animEffect>
                                    <p:set>
                                      <p:cBhvr>
                                        <p:cTn id="712" dur="1" fill="hold">
                                          <p:stCondLst>
                                            <p:cond delay="499"/>
                                          </p:stCondLst>
                                        </p:cTn>
                                        <p:tgtEl>
                                          <p:spTgt spid="12"/>
                                        </p:tgtEl>
                                        <p:attrNameLst>
                                          <p:attrName>style.visibility</p:attrName>
                                        </p:attrNameLst>
                                      </p:cBhvr>
                                      <p:to>
                                        <p:strVal val="hidden"/>
                                      </p:to>
                                    </p:set>
                                  </p:childTnLst>
                                </p:cTn>
                              </p:par>
                              <p:par>
                                <p:cTn id="713" presetID="10" presetClass="exit" presetSubtype="0" fill="hold" grpId="1" nodeType="withEffect">
                                  <p:stCondLst>
                                    <p:cond delay="2500"/>
                                  </p:stCondLst>
                                  <p:childTnLst>
                                    <p:animEffect transition="out" filter="fade">
                                      <p:cBhvr>
                                        <p:cTn id="714" dur="500"/>
                                        <p:tgtEl>
                                          <p:spTgt spid="13"/>
                                        </p:tgtEl>
                                      </p:cBhvr>
                                    </p:animEffect>
                                    <p:set>
                                      <p:cBhvr>
                                        <p:cTn id="715" dur="1" fill="hold">
                                          <p:stCondLst>
                                            <p:cond delay="499"/>
                                          </p:stCondLst>
                                        </p:cTn>
                                        <p:tgtEl>
                                          <p:spTgt spid="13"/>
                                        </p:tgtEl>
                                        <p:attrNameLst>
                                          <p:attrName>style.visibility</p:attrName>
                                        </p:attrNameLst>
                                      </p:cBhvr>
                                      <p:to>
                                        <p:strVal val="hidden"/>
                                      </p:to>
                                    </p:set>
                                  </p:childTnLst>
                                </p:cTn>
                              </p:par>
                              <p:par>
                                <p:cTn id="716" presetID="10" presetClass="exit" presetSubtype="0" fill="hold" grpId="1" nodeType="withEffect">
                                  <p:stCondLst>
                                    <p:cond delay="2500"/>
                                  </p:stCondLst>
                                  <p:childTnLst>
                                    <p:animEffect transition="out" filter="fade">
                                      <p:cBhvr>
                                        <p:cTn id="717" dur="500"/>
                                        <p:tgtEl>
                                          <p:spTgt spid="14"/>
                                        </p:tgtEl>
                                      </p:cBhvr>
                                    </p:animEffect>
                                    <p:set>
                                      <p:cBhvr>
                                        <p:cTn id="718" dur="1" fill="hold">
                                          <p:stCondLst>
                                            <p:cond delay="499"/>
                                          </p:stCondLst>
                                        </p:cTn>
                                        <p:tgtEl>
                                          <p:spTgt spid="14"/>
                                        </p:tgtEl>
                                        <p:attrNameLst>
                                          <p:attrName>style.visibility</p:attrName>
                                        </p:attrNameLst>
                                      </p:cBhvr>
                                      <p:to>
                                        <p:strVal val="hidden"/>
                                      </p:to>
                                    </p:set>
                                  </p:childTnLst>
                                </p:cTn>
                              </p:par>
                              <p:par>
                                <p:cTn id="719" presetID="10" presetClass="exit" presetSubtype="0" fill="hold" grpId="1" nodeType="withEffect">
                                  <p:stCondLst>
                                    <p:cond delay="2500"/>
                                  </p:stCondLst>
                                  <p:childTnLst>
                                    <p:animEffect transition="out" filter="fade">
                                      <p:cBhvr>
                                        <p:cTn id="720" dur="500"/>
                                        <p:tgtEl>
                                          <p:spTgt spid="15"/>
                                        </p:tgtEl>
                                      </p:cBhvr>
                                    </p:animEffect>
                                    <p:set>
                                      <p:cBhvr>
                                        <p:cTn id="721" dur="1" fill="hold">
                                          <p:stCondLst>
                                            <p:cond delay="499"/>
                                          </p:stCondLst>
                                        </p:cTn>
                                        <p:tgtEl>
                                          <p:spTgt spid="15"/>
                                        </p:tgtEl>
                                        <p:attrNameLst>
                                          <p:attrName>style.visibility</p:attrName>
                                        </p:attrNameLst>
                                      </p:cBhvr>
                                      <p:to>
                                        <p:strVal val="hidden"/>
                                      </p:to>
                                    </p:set>
                                  </p:childTnLst>
                                </p:cTn>
                              </p:par>
                              <p:par>
                                <p:cTn id="722" presetID="10" presetClass="exit" presetSubtype="0" fill="hold" grpId="1" nodeType="withEffect">
                                  <p:stCondLst>
                                    <p:cond delay="2500"/>
                                  </p:stCondLst>
                                  <p:childTnLst>
                                    <p:animEffect transition="out" filter="fade">
                                      <p:cBhvr>
                                        <p:cTn id="723" dur="500"/>
                                        <p:tgtEl>
                                          <p:spTgt spid="16"/>
                                        </p:tgtEl>
                                      </p:cBhvr>
                                    </p:animEffect>
                                    <p:set>
                                      <p:cBhvr>
                                        <p:cTn id="724" dur="1" fill="hold">
                                          <p:stCondLst>
                                            <p:cond delay="499"/>
                                          </p:stCondLst>
                                        </p:cTn>
                                        <p:tgtEl>
                                          <p:spTgt spid="16"/>
                                        </p:tgtEl>
                                        <p:attrNameLst>
                                          <p:attrName>style.visibility</p:attrName>
                                        </p:attrNameLst>
                                      </p:cBhvr>
                                      <p:to>
                                        <p:strVal val="hidden"/>
                                      </p:to>
                                    </p:set>
                                  </p:childTnLst>
                                </p:cTn>
                              </p:par>
                              <p:par>
                                <p:cTn id="725" presetID="10" presetClass="exit" presetSubtype="0" fill="hold" grpId="1" nodeType="withEffect">
                                  <p:stCondLst>
                                    <p:cond delay="2500"/>
                                  </p:stCondLst>
                                  <p:childTnLst>
                                    <p:animEffect transition="out" filter="fade">
                                      <p:cBhvr>
                                        <p:cTn id="726" dur="500"/>
                                        <p:tgtEl>
                                          <p:spTgt spid="17"/>
                                        </p:tgtEl>
                                      </p:cBhvr>
                                    </p:animEffect>
                                    <p:set>
                                      <p:cBhvr>
                                        <p:cTn id="727" dur="1" fill="hold">
                                          <p:stCondLst>
                                            <p:cond delay="499"/>
                                          </p:stCondLst>
                                        </p:cTn>
                                        <p:tgtEl>
                                          <p:spTgt spid="17"/>
                                        </p:tgtEl>
                                        <p:attrNameLst>
                                          <p:attrName>style.visibility</p:attrName>
                                        </p:attrNameLst>
                                      </p:cBhvr>
                                      <p:to>
                                        <p:strVal val="hidden"/>
                                      </p:to>
                                    </p:set>
                                  </p:childTnLst>
                                </p:cTn>
                              </p:par>
                              <p:par>
                                <p:cTn id="728" presetID="10" presetClass="exit" presetSubtype="0" fill="hold" grpId="1" nodeType="withEffect">
                                  <p:stCondLst>
                                    <p:cond delay="2500"/>
                                  </p:stCondLst>
                                  <p:childTnLst>
                                    <p:animEffect transition="out" filter="fade">
                                      <p:cBhvr>
                                        <p:cTn id="729" dur="500"/>
                                        <p:tgtEl>
                                          <p:spTgt spid="18"/>
                                        </p:tgtEl>
                                      </p:cBhvr>
                                    </p:animEffect>
                                    <p:set>
                                      <p:cBhvr>
                                        <p:cTn id="730" dur="1" fill="hold">
                                          <p:stCondLst>
                                            <p:cond delay="499"/>
                                          </p:stCondLst>
                                        </p:cTn>
                                        <p:tgtEl>
                                          <p:spTgt spid="18"/>
                                        </p:tgtEl>
                                        <p:attrNameLst>
                                          <p:attrName>style.visibility</p:attrName>
                                        </p:attrNameLst>
                                      </p:cBhvr>
                                      <p:to>
                                        <p:strVal val="hidden"/>
                                      </p:to>
                                    </p:set>
                                  </p:childTnLst>
                                </p:cTn>
                              </p:par>
                              <p:par>
                                <p:cTn id="731" presetID="10" presetClass="exit" presetSubtype="0" fill="hold" grpId="1" nodeType="withEffect">
                                  <p:stCondLst>
                                    <p:cond delay="2500"/>
                                  </p:stCondLst>
                                  <p:childTnLst>
                                    <p:animEffect transition="out" filter="fade">
                                      <p:cBhvr>
                                        <p:cTn id="732" dur="500"/>
                                        <p:tgtEl>
                                          <p:spTgt spid="19"/>
                                        </p:tgtEl>
                                      </p:cBhvr>
                                    </p:animEffect>
                                    <p:set>
                                      <p:cBhvr>
                                        <p:cTn id="733" dur="1" fill="hold">
                                          <p:stCondLst>
                                            <p:cond delay="499"/>
                                          </p:stCondLst>
                                        </p:cTn>
                                        <p:tgtEl>
                                          <p:spTgt spid="19"/>
                                        </p:tgtEl>
                                        <p:attrNameLst>
                                          <p:attrName>style.visibility</p:attrName>
                                        </p:attrNameLst>
                                      </p:cBhvr>
                                      <p:to>
                                        <p:strVal val="hidden"/>
                                      </p:to>
                                    </p:set>
                                  </p:childTnLst>
                                </p:cTn>
                              </p:par>
                              <p:par>
                                <p:cTn id="734" presetID="10" presetClass="exit" presetSubtype="0" fill="hold" grpId="1" nodeType="withEffect">
                                  <p:stCondLst>
                                    <p:cond delay="2500"/>
                                  </p:stCondLst>
                                  <p:childTnLst>
                                    <p:animEffect transition="out" filter="fade">
                                      <p:cBhvr>
                                        <p:cTn id="735" dur="500"/>
                                        <p:tgtEl>
                                          <p:spTgt spid="20"/>
                                        </p:tgtEl>
                                      </p:cBhvr>
                                    </p:animEffect>
                                    <p:set>
                                      <p:cBhvr>
                                        <p:cTn id="736" dur="1" fill="hold">
                                          <p:stCondLst>
                                            <p:cond delay="499"/>
                                          </p:stCondLst>
                                        </p:cTn>
                                        <p:tgtEl>
                                          <p:spTgt spid="20"/>
                                        </p:tgtEl>
                                        <p:attrNameLst>
                                          <p:attrName>style.visibility</p:attrName>
                                        </p:attrNameLst>
                                      </p:cBhvr>
                                      <p:to>
                                        <p:strVal val="hidden"/>
                                      </p:to>
                                    </p:set>
                                  </p:childTnLst>
                                </p:cTn>
                              </p:par>
                              <p:par>
                                <p:cTn id="737" presetID="10" presetClass="exit" presetSubtype="0" fill="hold" grpId="1" nodeType="withEffect">
                                  <p:stCondLst>
                                    <p:cond delay="2500"/>
                                  </p:stCondLst>
                                  <p:childTnLst>
                                    <p:animEffect transition="out" filter="fade">
                                      <p:cBhvr>
                                        <p:cTn id="738" dur="500"/>
                                        <p:tgtEl>
                                          <p:spTgt spid="21"/>
                                        </p:tgtEl>
                                      </p:cBhvr>
                                    </p:animEffect>
                                    <p:set>
                                      <p:cBhvr>
                                        <p:cTn id="739" dur="1" fill="hold">
                                          <p:stCondLst>
                                            <p:cond delay="499"/>
                                          </p:stCondLst>
                                        </p:cTn>
                                        <p:tgtEl>
                                          <p:spTgt spid="21"/>
                                        </p:tgtEl>
                                        <p:attrNameLst>
                                          <p:attrName>style.visibility</p:attrName>
                                        </p:attrNameLst>
                                      </p:cBhvr>
                                      <p:to>
                                        <p:strVal val="hidden"/>
                                      </p:to>
                                    </p:set>
                                  </p:childTnLst>
                                </p:cTn>
                              </p:par>
                              <p:par>
                                <p:cTn id="740" presetID="10" presetClass="exit" presetSubtype="0" fill="hold" grpId="1" nodeType="withEffect">
                                  <p:stCondLst>
                                    <p:cond delay="2500"/>
                                  </p:stCondLst>
                                  <p:childTnLst>
                                    <p:animEffect transition="out" filter="fade">
                                      <p:cBhvr>
                                        <p:cTn id="741" dur="500"/>
                                        <p:tgtEl>
                                          <p:spTgt spid="22"/>
                                        </p:tgtEl>
                                      </p:cBhvr>
                                    </p:animEffect>
                                    <p:set>
                                      <p:cBhvr>
                                        <p:cTn id="742" dur="1" fill="hold">
                                          <p:stCondLst>
                                            <p:cond delay="499"/>
                                          </p:stCondLst>
                                        </p:cTn>
                                        <p:tgtEl>
                                          <p:spTgt spid="22"/>
                                        </p:tgtEl>
                                        <p:attrNameLst>
                                          <p:attrName>style.visibility</p:attrName>
                                        </p:attrNameLst>
                                      </p:cBhvr>
                                      <p:to>
                                        <p:strVal val="hidden"/>
                                      </p:to>
                                    </p:set>
                                  </p:childTnLst>
                                </p:cTn>
                              </p:par>
                              <p:par>
                                <p:cTn id="743" presetID="10" presetClass="exit" presetSubtype="0" fill="hold" grpId="1" nodeType="withEffect">
                                  <p:stCondLst>
                                    <p:cond delay="2500"/>
                                  </p:stCondLst>
                                  <p:childTnLst>
                                    <p:animEffect transition="out" filter="fade">
                                      <p:cBhvr>
                                        <p:cTn id="744" dur="500"/>
                                        <p:tgtEl>
                                          <p:spTgt spid="23"/>
                                        </p:tgtEl>
                                      </p:cBhvr>
                                    </p:animEffect>
                                    <p:set>
                                      <p:cBhvr>
                                        <p:cTn id="745" dur="1" fill="hold">
                                          <p:stCondLst>
                                            <p:cond delay="499"/>
                                          </p:stCondLst>
                                        </p:cTn>
                                        <p:tgtEl>
                                          <p:spTgt spid="23"/>
                                        </p:tgtEl>
                                        <p:attrNameLst>
                                          <p:attrName>style.visibility</p:attrName>
                                        </p:attrNameLst>
                                      </p:cBhvr>
                                      <p:to>
                                        <p:strVal val="hidden"/>
                                      </p:to>
                                    </p:set>
                                  </p:childTnLst>
                                </p:cTn>
                              </p:par>
                              <p:par>
                                <p:cTn id="746" presetID="10" presetClass="exit" presetSubtype="0" fill="hold" grpId="1" nodeType="withEffect">
                                  <p:stCondLst>
                                    <p:cond delay="2500"/>
                                  </p:stCondLst>
                                  <p:childTnLst>
                                    <p:animEffect transition="out" filter="fade">
                                      <p:cBhvr>
                                        <p:cTn id="747" dur="500"/>
                                        <p:tgtEl>
                                          <p:spTgt spid="24"/>
                                        </p:tgtEl>
                                      </p:cBhvr>
                                    </p:animEffect>
                                    <p:set>
                                      <p:cBhvr>
                                        <p:cTn id="748" dur="1" fill="hold">
                                          <p:stCondLst>
                                            <p:cond delay="499"/>
                                          </p:stCondLst>
                                        </p:cTn>
                                        <p:tgtEl>
                                          <p:spTgt spid="24"/>
                                        </p:tgtEl>
                                        <p:attrNameLst>
                                          <p:attrName>style.visibility</p:attrName>
                                        </p:attrNameLst>
                                      </p:cBhvr>
                                      <p:to>
                                        <p:strVal val="hidden"/>
                                      </p:to>
                                    </p:set>
                                  </p:childTnLst>
                                </p:cTn>
                              </p:par>
                              <p:par>
                                <p:cTn id="749" presetID="10" presetClass="exit" presetSubtype="0" fill="hold" grpId="1" nodeType="withEffect">
                                  <p:stCondLst>
                                    <p:cond delay="2500"/>
                                  </p:stCondLst>
                                  <p:childTnLst>
                                    <p:animEffect transition="out" filter="fade">
                                      <p:cBhvr>
                                        <p:cTn id="750" dur="500"/>
                                        <p:tgtEl>
                                          <p:spTgt spid="25"/>
                                        </p:tgtEl>
                                      </p:cBhvr>
                                    </p:animEffect>
                                    <p:set>
                                      <p:cBhvr>
                                        <p:cTn id="751" dur="1" fill="hold">
                                          <p:stCondLst>
                                            <p:cond delay="499"/>
                                          </p:stCondLst>
                                        </p:cTn>
                                        <p:tgtEl>
                                          <p:spTgt spid="25"/>
                                        </p:tgtEl>
                                        <p:attrNameLst>
                                          <p:attrName>style.visibility</p:attrName>
                                        </p:attrNameLst>
                                      </p:cBhvr>
                                      <p:to>
                                        <p:strVal val="hidden"/>
                                      </p:to>
                                    </p:set>
                                  </p:childTnLst>
                                </p:cTn>
                              </p:par>
                              <p:par>
                                <p:cTn id="752" presetID="10" presetClass="exit" presetSubtype="0" fill="hold" grpId="1" nodeType="withEffect">
                                  <p:stCondLst>
                                    <p:cond delay="2500"/>
                                  </p:stCondLst>
                                  <p:childTnLst>
                                    <p:animEffect transition="out" filter="fade">
                                      <p:cBhvr>
                                        <p:cTn id="753" dur="500"/>
                                        <p:tgtEl>
                                          <p:spTgt spid="26"/>
                                        </p:tgtEl>
                                      </p:cBhvr>
                                    </p:animEffect>
                                    <p:set>
                                      <p:cBhvr>
                                        <p:cTn id="754" dur="1" fill="hold">
                                          <p:stCondLst>
                                            <p:cond delay="499"/>
                                          </p:stCondLst>
                                        </p:cTn>
                                        <p:tgtEl>
                                          <p:spTgt spid="26"/>
                                        </p:tgtEl>
                                        <p:attrNameLst>
                                          <p:attrName>style.visibility</p:attrName>
                                        </p:attrNameLst>
                                      </p:cBhvr>
                                      <p:to>
                                        <p:strVal val="hidden"/>
                                      </p:to>
                                    </p:set>
                                  </p:childTnLst>
                                </p:cTn>
                              </p:par>
                              <p:par>
                                <p:cTn id="755" presetID="10" presetClass="exit" presetSubtype="0" fill="hold" grpId="1" nodeType="withEffect">
                                  <p:stCondLst>
                                    <p:cond delay="2500"/>
                                  </p:stCondLst>
                                  <p:childTnLst>
                                    <p:animEffect transition="out" filter="fade">
                                      <p:cBhvr>
                                        <p:cTn id="756" dur="500"/>
                                        <p:tgtEl>
                                          <p:spTgt spid="28"/>
                                        </p:tgtEl>
                                      </p:cBhvr>
                                    </p:animEffect>
                                    <p:set>
                                      <p:cBhvr>
                                        <p:cTn id="757" dur="1" fill="hold">
                                          <p:stCondLst>
                                            <p:cond delay="499"/>
                                          </p:stCondLst>
                                        </p:cTn>
                                        <p:tgtEl>
                                          <p:spTgt spid="28"/>
                                        </p:tgtEl>
                                        <p:attrNameLst>
                                          <p:attrName>style.visibility</p:attrName>
                                        </p:attrNameLst>
                                      </p:cBhvr>
                                      <p:to>
                                        <p:strVal val="hidden"/>
                                      </p:to>
                                    </p:set>
                                  </p:childTnLst>
                                </p:cTn>
                              </p:par>
                              <p:par>
                                <p:cTn id="758" presetID="10" presetClass="exit" presetSubtype="0" fill="hold" grpId="1" nodeType="withEffect">
                                  <p:stCondLst>
                                    <p:cond delay="2500"/>
                                  </p:stCondLst>
                                  <p:childTnLst>
                                    <p:animEffect transition="out" filter="fade">
                                      <p:cBhvr>
                                        <p:cTn id="759" dur="500"/>
                                        <p:tgtEl>
                                          <p:spTgt spid="29"/>
                                        </p:tgtEl>
                                      </p:cBhvr>
                                    </p:animEffect>
                                    <p:set>
                                      <p:cBhvr>
                                        <p:cTn id="760" dur="1" fill="hold">
                                          <p:stCondLst>
                                            <p:cond delay="499"/>
                                          </p:stCondLst>
                                        </p:cTn>
                                        <p:tgtEl>
                                          <p:spTgt spid="29"/>
                                        </p:tgtEl>
                                        <p:attrNameLst>
                                          <p:attrName>style.visibility</p:attrName>
                                        </p:attrNameLst>
                                      </p:cBhvr>
                                      <p:to>
                                        <p:strVal val="hidden"/>
                                      </p:to>
                                    </p:set>
                                  </p:childTnLst>
                                </p:cTn>
                              </p:par>
                              <p:par>
                                <p:cTn id="761" presetID="10" presetClass="exit" presetSubtype="0" fill="hold" grpId="1" nodeType="withEffect">
                                  <p:stCondLst>
                                    <p:cond delay="2500"/>
                                  </p:stCondLst>
                                  <p:childTnLst>
                                    <p:animEffect transition="out" filter="fade">
                                      <p:cBhvr>
                                        <p:cTn id="762" dur="500"/>
                                        <p:tgtEl>
                                          <p:spTgt spid="30"/>
                                        </p:tgtEl>
                                      </p:cBhvr>
                                    </p:animEffect>
                                    <p:set>
                                      <p:cBhvr>
                                        <p:cTn id="763" dur="1" fill="hold">
                                          <p:stCondLst>
                                            <p:cond delay="499"/>
                                          </p:stCondLst>
                                        </p:cTn>
                                        <p:tgtEl>
                                          <p:spTgt spid="30"/>
                                        </p:tgtEl>
                                        <p:attrNameLst>
                                          <p:attrName>style.visibility</p:attrName>
                                        </p:attrNameLst>
                                      </p:cBhvr>
                                      <p:to>
                                        <p:strVal val="hidden"/>
                                      </p:to>
                                    </p:set>
                                  </p:childTnLst>
                                </p:cTn>
                              </p:par>
                              <p:par>
                                <p:cTn id="764" presetID="10" presetClass="exit" presetSubtype="0" fill="hold" grpId="1" nodeType="withEffect">
                                  <p:stCondLst>
                                    <p:cond delay="2500"/>
                                  </p:stCondLst>
                                  <p:childTnLst>
                                    <p:animEffect transition="out" filter="fade">
                                      <p:cBhvr>
                                        <p:cTn id="765" dur="500"/>
                                        <p:tgtEl>
                                          <p:spTgt spid="31"/>
                                        </p:tgtEl>
                                      </p:cBhvr>
                                    </p:animEffect>
                                    <p:set>
                                      <p:cBhvr>
                                        <p:cTn id="766" dur="1" fill="hold">
                                          <p:stCondLst>
                                            <p:cond delay="499"/>
                                          </p:stCondLst>
                                        </p:cTn>
                                        <p:tgtEl>
                                          <p:spTgt spid="31"/>
                                        </p:tgtEl>
                                        <p:attrNameLst>
                                          <p:attrName>style.visibility</p:attrName>
                                        </p:attrNameLst>
                                      </p:cBhvr>
                                      <p:to>
                                        <p:strVal val="hidden"/>
                                      </p:to>
                                    </p:set>
                                  </p:childTnLst>
                                </p:cTn>
                              </p:par>
                              <p:par>
                                <p:cTn id="767" presetID="10" presetClass="exit" presetSubtype="0" fill="hold" grpId="1" nodeType="withEffect">
                                  <p:stCondLst>
                                    <p:cond delay="2500"/>
                                  </p:stCondLst>
                                  <p:childTnLst>
                                    <p:animEffect transition="out" filter="fade">
                                      <p:cBhvr>
                                        <p:cTn id="768" dur="500"/>
                                        <p:tgtEl>
                                          <p:spTgt spid="32"/>
                                        </p:tgtEl>
                                      </p:cBhvr>
                                    </p:animEffect>
                                    <p:set>
                                      <p:cBhvr>
                                        <p:cTn id="769" dur="1" fill="hold">
                                          <p:stCondLst>
                                            <p:cond delay="499"/>
                                          </p:stCondLst>
                                        </p:cTn>
                                        <p:tgtEl>
                                          <p:spTgt spid="32"/>
                                        </p:tgtEl>
                                        <p:attrNameLst>
                                          <p:attrName>style.visibility</p:attrName>
                                        </p:attrNameLst>
                                      </p:cBhvr>
                                      <p:to>
                                        <p:strVal val="hidden"/>
                                      </p:to>
                                    </p:set>
                                  </p:childTnLst>
                                </p:cTn>
                              </p:par>
                              <p:par>
                                <p:cTn id="770" presetID="10" presetClass="exit" presetSubtype="0" fill="hold" grpId="1" nodeType="withEffect">
                                  <p:stCondLst>
                                    <p:cond delay="2500"/>
                                  </p:stCondLst>
                                  <p:childTnLst>
                                    <p:animEffect transition="out" filter="fade">
                                      <p:cBhvr>
                                        <p:cTn id="771" dur="500"/>
                                        <p:tgtEl>
                                          <p:spTgt spid="33"/>
                                        </p:tgtEl>
                                      </p:cBhvr>
                                    </p:animEffect>
                                    <p:set>
                                      <p:cBhvr>
                                        <p:cTn id="772" dur="1" fill="hold">
                                          <p:stCondLst>
                                            <p:cond delay="499"/>
                                          </p:stCondLst>
                                        </p:cTn>
                                        <p:tgtEl>
                                          <p:spTgt spid="33"/>
                                        </p:tgtEl>
                                        <p:attrNameLst>
                                          <p:attrName>style.visibility</p:attrName>
                                        </p:attrNameLst>
                                      </p:cBhvr>
                                      <p:to>
                                        <p:strVal val="hidden"/>
                                      </p:to>
                                    </p:set>
                                  </p:childTnLst>
                                </p:cTn>
                              </p:par>
                              <p:par>
                                <p:cTn id="773" presetID="10" presetClass="exit" presetSubtype="0" fill="hold" grpId="1" nodeType="withEffect">
                                  <p:stCondLst>
                                    <p:cond delay="2500"/>
                                  </p:stCondLst>
                                  <p:childTnLst>
                                    <p:animEffect transition="out" filter="fade">
                                      <p:cBhvr>
                                        <p:cTn id="774" dur="500"/>
                                        <p:tgtEl>
                                          <p:spTgt spid="34"/>
                                        </p:tgtEl>
                                      </p:cBhvr>
                                    </p:animEffect>
                                    <p:set>
                                      <p:cBhvr>
                                        <p:cTn id="775" dur="1" fill="hold">
                                          <p:stCondLst>
                                            <p:cond delay="499"/>
                                          </p:stCondLst>
                                        </p:cTn>
                                        <p:tgtEl>
                                          <p:spTgt spid="34"/>
                                        </p:tgtEl>
                                        <p:attrNameLst>
                                          <p:attrName>style.visibility</p:attrName>
                                        </p:attrNameLst>
                                      </p:cBhvr>
                                      <p:to>
                                        <p:strVal val="hidden"/>
                                      </p:to>
                                    </p:set>
                                  </p:childTnLst>
                                </p:cTn>
                              </p:par>
                              <p:par>
                                <p:cTn id="776" presetID="10" presetClass="exit" presetSubtype="0" fill="hold" grpId="1" nodeType="withEffect">
                                  <p:stCondLst>
                                    <p:cond delay="2500"/>
                                  </p:stCondLst>
                                  <p:childTnLst>
                                    <p:animEffect transition="out" filter="fade">
                                      <p:cBhvr>
                                        <p:cTn id="777" dur="500"/>
                                        <p:tgtEl>
                                          <p:spTgt spid="35"/>
                                        </p:tgtEl>
                                      </p:cBhvr>
                                    </p:animEffect>
                                    <p:set>
                                      <p:cBhvr>
                                        <p:cTn id="778" dur="1" fill="hold">
                                          <p:stCondLst>
                                            <p:cond delay="499"/>
                                          </p:stCondLst>
                                        </p:cTn>
                                        <p:tgtEl>
                                          <p:spTgt spid="35"/>
                                        </p:tgtEl>
                                        <p:attrNameLst>
                                          <p:attrName>style.visibility</p:attrName>
                                        </p:attrNameLst>
                                      </p:cBhvr>
                                      <p:to>
                                        <p:strVal val="hidden"/>
                                      </p:to>
                                    </p:set>
                                  </p:childTnLst>
                                </p:cTn>
                              </p:par>
                              <p:par>
                                <p:cTn id="779" presetID="10" presetClass="exit" presetSubtype="0" fill="hold" grpId="1" nodeType="withEffect">
                                  <p:stCondLst>
                                    <p:cond delay="2500"/>
                                  </p:stCondLst>
                                  <p:childTnLst>
                                    <p:animEffect transition="out" filter="fade">
                                      <p:cBhvr>
                                        <p:cTn id="780" dur="500"/>
                                        <p:tgtEl>
                                          <p:spTgt spid="36"/>
                                        </p:tgtEl>
                                      </p:cBhvr>
                                    </p:animEffect>
                                    <p:set>
                                      <p:cBhvr>
                                        <p:cTn id="781" dur="1" fill="hold">
                                          <p:stCondLst>
                                            <p:cond delay="499"/>
                                          </p:stCondLst>
                                        </p:cTn>
                                        <p:tgtEl>
                                          <p:spTgt spid="36"/>
                                        </p:tgtEl>
                                        <p:attrNameLst>
                                          <p:attrName>style.visibility</p:attrName>
                                        </p:attrNameLst>
                                      </p:cBhvr>
                                      <p:to>
                                        <p:strVal val="hidden"/>
                                      </p:to>
                                    </p:set>
                                  </p:childTnLst>
                                </p:cTn>
                              </p:par>
                              <p:par>
                                <p:cTn id="782" presetID="10" presetClass="exit" presetSubtype="0" fill="hold" grpId="1" nodeType="withEffect">
                                  <p:stCondLst>
                                    <p:cond delay="2500"/>
                                  </p:stCondLst>
                                  <p:childTnLst>
                                    <p:animEffect transition="out" filter="fade">
                                      <p:cBhvr>
                                        <p:cTn id="783" dur="500"/>
                                        <p:tgtEl>
                                          <p:spTgt spid="37"/>
                                        </p:tgtEl>
                                      </p:cBhvr>
                                    </p:animEffect>
                                    <p:set>
                                      <p:cBhvr>
                                        <p:cTn id="784" dur="1" fill="hold">
                                          <p:stCondLst>
                                            <p:cond delay="499"/>
                                          </p:stCondLst>
                                        </p:cTn>
                                        <p:tgtEl>
                                          <p:spTgt spid="37"/>
                                        </p:tgtEl>
                                        <p:attrNameLst>
                                          <p:attrName>style.visibility</p:attrName>
                                        </p:attrNameLst>
                                      </p:cBhvr>
                                      <p:to>
                                        <p:strVal val="hidden"/>
                                      </p:to>
                                    </p:set>
                                  </p:childTnLst>
                                </p:cTn>
                              </p:par>
                              <p:par>
                                <p:cTn id="785" presetID="10" presetClass="exit" presetSubtype="0" fill="hold" grpId="1" nodeType="withEffect">
                                  <p:stCondLst>
                                    <p:cond delay="2500"/>
                                  </p:stCondLst>
                                  <p:childTnLst>
                                    <p:animEffect transition="out" filter="fade">
                                      <p:cBhvr>
                                        <p:cTn id="786" dur="500"/>
                                        <p:tgtEl>
                                          <p:spTgt spid="38"/>
                                        </p:tgtEl>
                                      </p:cBhvr>
                                    </p:animEffect>
                                    <p:set>
                                      <p:cBhvr>
                                        <p:cTn id="787" dur="1" fill="hold">
                                          <p:stCondLst>
                                            <p:cond delay="499"/>
                                          </p:stCondLst>
                                        </p:cTn>
                                        <p:tgtEl>
                                          <p:spTgt spid="38"/>
                                        </p:tgtEl>
                                        <p:attrNameLst>
                                          <p:attrName>style.visibility</p:attrName>
                                        </p:attrNameLst>
                                      </p:cBhvr>
                                      <p:to>
                                        <p:strVal val="hidden"/>
                                      </p:to>
                                    </p:set>
                                  </p:childTnLst>
                                </p:cTn>
                              </p:par>
                              <p:par>
                                <p:cTn id="788" presetID="10" presetClass="exit" presetSubtype="0" fill="hold" grpId="1" nodeType="withEffect">
                                  <p:stCondLst>
                                    <p:cond delay="2500"/>
                                  </p:stCondLst>
                                  <p:childTnLst>
                                    <p:animEffect transition="out" filter="fade">
                                      <p:cBhvr>
                                        <p:cTn id="789" dur="500"/>
                                        <p:tgtEl>
                                          <p:spTgt spid="39"/>
                                        </p:tgtEl>
                                      </p:cBhvr>
                                    </p:animEffect>
                                    <p:set>
                                      <p:cBhvr>
                                        <p:cTn id="790" dur="1" fill="hold">
                                          <p:stCondLst>
                                            <p:cond delay="499"/>
                                          </p:stCondLst>
                                        </p:cTn>
                                        <p:tgtEl>
                                          <p:spTgt spid="39"/>
                                        </p:tgtEl>
                                        <p:attrNameLst>
                                          <p:attrName>style.visibility</p:attrName>
                                        </p:attrNameLst>
                                      </p:cBhvr>
                                      <p:to>
                                        <p:strVal val="hidden"/>
                                      </p:to>
                                    </p:set>
                                  </p:childTnLst>
                                </p:cTn>
                              </p:par>
                              <p:par>
                                <p:cTn id="791" presetID="10" presetClass="exit" presetSubtype="0" fill="hold" grpId="1" nodeType="withEffect">
                                  <p:stCondLst>
                                    <p:cond delay="2500"/>
                                  </p:stCondLst>
                                  <p:childTnLst>
                                    <p:animEffect transition="out" filter="fade">
                                      <p:cBhvr>
                                        <p:cTn id="792" dur="500"/>
                                        <p:tgtEl>
                                          <p:spTgt spid="40"/>
                                        </p:tgtEl>
                                      </p:cBhvr>
                                    </p:animEffect>
                                    <p:set>
                                      <p:cBhvr>
                                        <p:cTn id="793" dur="1" fill="hold">
                                          <p:stCondLst>
                                            <p:cond delay="499"/>
                                          </p:stCondLst>
                                        </p:cTn>
                                        <p:tgtEl>
                                          <p:spTgt spid="40"/>
                                        </p:tgtEl>
                                        <p:attrNameLst>
                                          <p:attrName>style.visibility</p:attrName>
                                        </p:attrNameLst>
                                      </p:cBhvr>
                                      <p:to>
                                        <p:strVal val="hidden"/>
                                      </p:to>
                                    </p:set>
                                  </p:childTnLst>
                                </p:cTn>
                              </p:par>
                              <p:par>
                                <p:cTn id="794" presetID="10" presetClass="exit" presetSubtype="0" fill="hold" grpId="1" nodeType="withEffect">
                                  <p:stCondLst>
                                    <p:cond delay="2500"/>
                                  </p:stCondLst>
                                  <p:childTnLst>
                                    <p:animEffect transition="out" filter="fade">
                                      <p:cBhvr>
                                        <p:cTn id="795" dur="500"/>
                                        <p:tgtEl>
                                          <p:spTgt spid="41"/>
                                        </p:tgtEl>
                                      </p:cBhvr>
                                    </p:animEffect>
                                    <p:set>
                                      <p:cBhvr>
                                        <p:cTn id="796" dur="1" fill="hold">
                                          <p:stCondLst>
                                            <p:cond delay="499"/>
                                          </p:stCondLst>
                                        </p:cTn>
                                        <p:tgtEl>
                                          <p:spTgt spid="41"/>
                                        </p:tgtEl>
                                        <p:attrNameLst>
                                          <p:attrName>style.visibility</p:attrName>
                                        </p:attrNameLst>
                                      </p:cBhvr>
                                      <p:to>
                                        <p:strVal val="hidden"/>
                                      </p:to>
                                    </p:set>
                                  </p:childTnLst>
                                </p:cTn>
                              </p:par>
                              <p:par>
                                <p:cTn id="797" presetID="10" presetClass="exit" presetSubtype="0" fill="hold" grpId="1" nodeType="withEffect">
                                  <p:stCondLst>
                                    <p:cond delay="2500"/>
                                  </p:stCondLst>
                                  <p:childTnLst>
                                    <p:animEffect transition="out" filter="fade">
                                      <p:cBhvr>
                                        <p:cTn id="798" dur="500"/>
                                        <p:tgtEl>
                                          <p:spTgt spid="42"/>
                                        </p:tgtEl>
                                      </p:cBhvr>
                                    </p:animEffect>
                                    <p:set>
                                      <p:cBhvr>
                                        <p:cTn id="799" dur="1" fill="hold">
                                          <p:stCondLst>
                                            <p:cond delay="499"/>
                                          </p:stCondLst>
                                        </p:cTn>
                                        <p:tgtEl>
                                          <p:spTgt spid="42"/>
                                        </p:tgtEl>
                                        <p:attrNameLst>
                                          <p:attrName>style.visibility</p:attrName>
                                        </p:attrNameLst>
                                      </p:cBhvr>
                                      <p:to>
                                        <p:strVal val="hidden"/>
                                      </p:to>
                                    </p:set>
                                  </p:childTnLst>
                                </p:cTn>
                              </p:par>
                              <p:par>
                                <p:cTn id="800" presetID="10" presetClass="exit" presetSubtype="0" fill="hold" grpId="1" nodeType="withEffect">
                                  <p:stCondLst>
                                    <p:cond delay="2500"/>
                                  </p:stCondLst>
                                  <p:childTnLst>
                                    <p:animEffect transition="out" filter="fade">
                                      <p:cBhvr>
                                        <p:cTn id="801" dur="500"/>
                                        <p:tgtEl>
                                          <p:spTgt spid="43"/>
                                        </p:tgtEl>
                                      </p:cBhvr>
                                    </p:animEffect>
                                    <p:set>
                                      <p:cBhvr>
                                        <p:cTn id="802" dur="1" fill="hold">
                                          <p:stCondLst>
                                            <p:cond delay="499"/>
                                          </p:stCondLst>
                                        </p:cTn>
                                        <p:tgtEl>
                                          <p:spTgt spid="43"/>
                                        </p:tgtEl>
                                        <p:attrNameLst>
                                          <p:attrName>style.visibility</p:attrName>
                                        </p:attrNameLst>
                                      </p:cBhvr>
                                      <p:to>
                                        <p:strVal val="hidden"/>
                                      </p:to>
                                    </p:set>
                                  </p:childTnLst>
                                </p:cTn>
                              </p:par>
                              <p:par>
                                <p:cTn id="803" presetID="10" presetClass="exit" presetSubtype="0" fill="hold" grpId="1" nodeType="withEffect">
                                  <p:stCondLst>
                                    <p:cond delay="2500"/>
                                  </p:stCondLst>
                                  <p:childTnLst>
                                    <p:animEffect transition="out" filter="fade">
                                      <p:cBhvr>
                                        <p:cTn id="804" dur="500"/>
                                        <p:tgtEl>
                                          <p:spTgt spid="44"/>
                                        </p:tgtEl>
                                      </p:cBhvr>
                                    </p:animEffect>
                                    <p:set>
                                      <p:cBhvr>
                                        <p:cTn id="805" dur="1" fill="hold">
                                          <p:stCondLst>
                                            <p:cond delay="499"/>
                                          </p:stCondLst>
                                        </p:cTn>
                                        <p:tgtEl>
                                          <p:spTgt spid="44"/>
                                        </p:tgtEl>
                                        <p:attrNameLst>
                                          <p:attrName>style.visibility</p:attrName>
                                        </p:attrNameLst>
                                      </p:cBhvr>
                                      <p:to>
                                        <p:strVal val="hidden"/>
                                      </p:to>
                                    </p:set>
                                  </p:childTnLst>
                                </p:cTn>
                              </p:par>
                              <p:par>
                                <p:cTn id="806" presetID="10" presetClass="exit" presetSubtype="0" fill="hold" grpId="1" nodeType="withEffect">
                                  <p:stCondLst>
                                    <p:cond delay="2500"/>
                                  </p:stCondLst>
                                  <p:childTnLst>
                                    <p:animEffect transition="out" filter="fade">
                                      <p:cBhvr>
                                        <p:cTn id="807" dur="500"/>
                                        <p:tgtEl>
                                          <p:spTgt spid="45"/>
                                        </p:tgtEl>
                                      </p:cBhvr>
                                    </p:animEffect>
                                    <p:set>
                                      <p:cBhvr>
                                        <p:cTn id="808" dur="1" fill="hold">
                                          <p:stCondLst>
                                            <p:cond delay="499"/>
                                          </p:stCondLst>
                                        </p:cTn>
                                        <p:tgtEl>
                                          <p:spTgt spid="45"/>
                                        </p:tgtEl>
                                        <p:attrNameLst>
                                          <p:attrName>style.visibility</p:attrName>
                                        </p:attrNameLst>
                                      </p:cBhvr>
                                      <p:to>
                                        <p:strVal val="hidden"/>
                                      </p:to>
                                    </p:set>
                                  </p:childTnLst>
                                </p:cTn>
                              </p:par>
                              <p:par>
                                <p:cTn id="809" presetID="10" presetClass="exit" presetSubtype="0" fill="hold" grpId="1" nodeType="withEffect">
                                  <p:stCondLst>
                                    <p:cond delay="2500"/>
                                  </p:stCondLst>
                                  <p:childTnLst>
                                    <p:animEffect transition="out" filter="fade">
                                      <p:cBhvr>
                                        <p:cTn id="810" dur="500"/>
                                        <p:tgtEl>
                                          <p:spTgt spid="46"/>
                                        </p:tgtEl>
                                      </p:cBhvr>
                                    </p:animEffect>
                                    <p:set>
                                      <p:cBhvr>
                                        <p:cTn id="811" dur="1" fill="hold">
                                          <p:stCondLst>
                                            <p:cond delay="499"/>
                                          </p:stCondLst>
                                        </p:cTn>
                                        <p:tgtEl>
                                          <p:spTgt spid="46"/>
                                        </p:tgtEl>
                                        <p:attrNameLst>
                                          <p:attrName>style.visibility</p:attrName>
                                        </p:attrNameLst>
                                      </p:cBhvr>
                                      <p:to>
                                        <p:strVal val="hidden"/>
                                      </p:to>
                                    </p:set>
                                  </p:childTnLst>
                                </p:cTn>
                              </p:par>
                              <p:par>
                                <p:cTn id="812" presetID="10" presetClass="exit" presetSubtype="0" fill="hold" grpId="1" nodeType="withEffect">
                                  <p:stCondLst>
                                    <p:cond delay="2500"/>
                                  </p:stCondLst>
                                  <p:childTnLst>
                                    <p:animEffect transition="out" filter="fade">
                                      <p:cBhvr>
                                        <p:cTn id="813" dur="500"/>
                                        <p:tgtEl>
                                          <p:spTgt spid="47"/>
                                        </p:tgtEl>
                                      </p:cBhvr>
                                    </p:animEffect>
                                    <p:set>
                                      <p:cBhvr>
                                        <p:cTn id="814" dur="1" fill="hold">
                                          <p:stCondLst>
                                            <p:cond delay="499"/>
                                          </p:stCondLst>
                                        </p:cTn>
                                        <p:tgtEl>
                                          <p:spTgt spid="47"/>
                                        </p:tgtEl>
                                        <p:attrNameLst>
                                          <p:attrName>style.visibility</p:attrName>
                                        </p:attrNameLst>
                                      </p:cBhvr>
                                      <p:to>
                                        <p:strVal val="hidden"/>
                                      </p:to>
                                    </p:set>
                                  </p:childTnLst>
                                </p:cTn>
                              </p:par>
                              <p:par>
                                <p:cTn id="815" presetID="10" presetClass="exit" presetSubtype="0" fill="hold" grpId="1" nodeType="withEffect">
                                  <p:stCondLst>
                                    <p:cond delay="2500"/>
                                  </p:stCondLst>
                                  <p:childTnLst>
                                    <p:animEffect transition="out" filter="fade">
                                      <p:cBhvr>
                                        <p:cTn id="816" dur="500"/>
                                        <p:tgtEl>
                                          <p:spTgt spid="48"/>
                                        </p:tgtEl>
                                      </p:cBhvr>
                                    </p:animEffect>
                                    <p:set>
                                      <p:cBhvr>
                                        <p:cTn id="817" dur="1" fill="hold">
                                          <p:stCondLst>
                                            <p:cond delay="499"/>
                                          </p:stCondLst>
                                        </p:cTn>
                                        <p:tgtEl>
                                          <p:spTgt spid="48"/>
                                        </p:tgtEl>
                                        <p:attrNameLst>
                                          <p:attrName>style.visibility</p:attrName>
                                        </p:attrNameLst>
                                      </p:cBhvr>
                                      <p:to>
                                        <p:strVal val="hidden"/>
                                      </p:to>
                                    </p:set>
                                  </p:childTnLst>
                                </p:cTn>
                              </p:par>
                              <p:par>
                                <p:cTn id="818" presetID="10" presetClass="exit" presetSubtype="0" fill="hold" grpId="1" nodeType="withEffect">
                                  <p:stCondLst>
                                    <p:cond delay="2500"/>
                                  </p:stCondLst>
                                  <p:childTnLst>
                                    <p:animEffect transition="out" filter="fade">
                                      <p:cBhvr>
                                        <p:cTn id="819" dur="500"/>
                                        <p:tgtEl>
                                          <p:spTgt spid="49"/>
                                        </p:tgtEl>
                                      </p:cBhvr>
                                    </p:animEffect>
                                    <p:set>
                                      <p:cBhvr>
                                        <p:cTn id="820" dur="1" fill="hold">
                                          <p:stCondLst>
                                            <p:cond delay="499"/>
                                          </p:stCondLst>
                                        </p:cTn>
                                        <p:tgtEl>
                                          <p:spTgt spid="49"/>
                                        </p:tgtEl>
                                        <p:attrNameLst>
                                          <p:attrName>style.visibility</p:attrName>
                                        </p:attrNameLst>
                                      </p:cBhvr>
                                      <p:to>
                                        <p:strVal val="hidden"/>
                                      </p:to>
                                    </p:set>
                                  </p:childTnLst>
                                </p:cTn>
                              </p:par>
                              <p:par>
                                <p:cTn id="821" presetID="10" presetClass="exit" presetSubtype="0" fill="hold" grpId="1" nodeType="withEffect">
                                  <p:stCondLst>
                                    <p:cond delay="2500"/>
                                  </p:stCondLst>
                                  <p:childTnLst>
                                    <p:animEffect transition="out" filter="fade">
                                      <p:cBhvr>
                                        <p:cTn id="822" dur="500"/>
                                        <p:tgtEl>
                                          <p:spTgt spid="50"/>
                                        </p:tgtEl>
                                      </p:cBhvr>
                                    </p:animEffect>
                                    <p:set>
                                      <p:cBhvr>
                                        <p:cTn id="823" dur="1" fill="hold">
                                          <p:stCondLst>
                                            <p:cond delay="499"/>
                                          </p:stCondLst>
                                        </p:cTn>
                                        <p:tgtEl>
                                          <p:spTgt spid="50"/>
                                        </p:tgtEl>
                                        <p:attrNameLst>
                                          <p:attrName>style.visibility</p:attrName>
                                        </p:attrNameLst>
                                      </p:cBhvr>
                                      <p:to>
                                        <p:strVal val="hidden"/>
                                      </p:to>
                                    </p:set>
                                  </p:childTnLst>
                                </p:cTn>
                              </p:par>
                              <p:par>
                                <p:cTn id="824" presetID="10" presetClass="exit" presetSubtype="0" fill="hold" grpId="1" nodeType="withEffect">
                                  <p:stCondLst>
                                    <p:cond delay="2500"/>
                                  </p:stCondLst>
                                  <p:childTnLst>
                                    <p:animEffect transition="out" filter="fade">
                                      <p:cBhvr>
                                        <p:cTn id="825" dur="500"/>
                                        <p:tgtEl>
                                          <p:spTgt spid="51"/>
                                        </p:tgtEl>
                                      </p:cBhvr>
                                    </p:animEffect>
                                    <p:set>
                                      <p:cBhvr>
                                        <p:cTn id="826" dur="1" fill="hold">
                                          <p:stCondLst>
                                            <p:cond delay="499"/>
                                          </p:stCondLst>
                                        </p:cTn>
                                        <p:tgtEl>
                                          <p:spTgt spid="51"/>
                                        </p:tgtEl>
                                        <p:attrNameLst>
                                          <p:attrName>style.visibility</p:attrName>
                                        </p:attrNameLst>
                                      </p:cBhvr>
                                      <p:to>
                                        <p:strVal val="hidden"/>
                                      </p:to>
                                    </p:set>
                                  </p:childTnLst>
                                </p:cTn>
                              </p:par>
                              <p:par>
                                <p:cTn id="827" presetID="10" presetClass="exit" presetSubtype="0" fill="hold" grpId="1" nodeType="withEffect">
                                  <p:stCondLst>
                                    <p:cond delay="2500"/>
                                  </p:stCondLst>
                                  <p:childTnLst>
                                    <p:animEffect transition="out" filter="fade">
                                      <p:cBhvr>
                                        <p:cTn id="828" dur="500"/>
                                        <p:tgtEl>
                                          <p:spTgt spid="52"/>
                                        </p:tgtEl>
                                      </p:cBhvr>
                                    </p:animEffect>
                                    <p:set>
                                      <p:cBhvr>
                                        <p:cTn id="829" dur="1" fill="hold">
                                          <p:stCondLst>
                                            <p:cond delay="499"/>
                                          </p:stCondLst>
                                        </p:cTn>
                                        <p:tgtEl>
                                          <p:spTgt spid="52"/>
                                        </p:tgtEl>
                                        <p:attrNameLst>
                                          <p:attrName>style.visibility</p:attrName>
                                        </p:attrNameLst>
                                      </p:cBhvr>
                                      <p:to>
                                        <p:strVal val="hidden"/>
                                      </p:to>
                                    </p:set>
                                  </p:childTnLst>
                                </p:cTn>
                              </p:par>
                              <p:par>
                                <p:cTn id="830" presetID="10" presetClass="exit" presetSubtype="0" fill="hold" grpId="1" nodeType="withEffect">
                                  <p:stCondLst>
                                    <p:cond delay="2500"/>
                                  </p:stCondLst>
                                  <p:childTnLst>
                                    <p:animEffect transition="out" filter="fade">
                                      <p:cBhvr>
                                        <p:cTn id="831" dur="500"/>
                                        <p:tgtEl>
                                          <p:spTgt spid="53"/>
                                        </p:tgtEl>
                                      </p:cBhvr>
                                    </p:animEffect>
                                    <p:set>
                                      <p:cBhvr>
                                        <p:cTn id="832" dur="1" fill="hold">
                                          <p:stCondLst>
                                            <p:cond delay="499"/>
                                          </p:stCondLst>
                                        </p:cTn>
                                        <p:tgtEl>
                                          <p:spTgt spid="53"/>
                                        </p:tgtEl>
                                        <p:attrNameLst>
                                          <p:attrName>style.visibility</p:attrName>
                                        </p:attrNameLst>
                                      </p:cBhvr>
                                      <p:to>
                                        <p:strVal val="hidden"/>
                                      </p:to>
                                    </p:set>
                                  </p:childTnLst>
                                </p:cTn>
                              </p:par>
                              <p:par>
                                <p:cTn id="833" presetID="10" presetClass="exit" presetSubtype="0" fill="hold" grpId="1" nodeType="withEffect">
                                  <p:stCondLst>
                                    <p:cond delay="2500"/>
                                  </p:stCondLst>
                                  <p:childTnLst>
                                    <p:animEffect transition="out" filter="fade">
                                      <p:cBhvr>
                                        <p:cTn id="834" dur="500"/>
                                        <p:tgtEl>
                                          <p:spTgt spid="54"/>
                                        </p:tgtEl>
                                      </p:cBhvr>
                                    </p:animEffect>
                                    <p:set>
                                      <p:cBhvr>
                                        <p:cTn id="835" dur="1" fill="hold">
                                          <p:stCondLst>
                                            <p:cond delay="499"/>
                                          </p:stCondLst>
                                        </p:cTn>
                                        <p:tgtEl>
                                          <p:spTgt spid="54"/>
                                        </p:tgtEl>
                                        <p:attrNameLst>
                                          <p:attrName>style.visibility</p:attrName>
                                        </p:attrNameLst>
                                      </p:cBhvr>
                                      <p:to>
                                        <p:strVal val="hidden"/>
                                      </p:to>
                                    </p:set>
                                  </p:childTnLst>
                                </p:cTn>
                              </p:par>
                              <p:par>
                                <p:cTn id="836" presetID="10" presetClass="exit" presetSubtype="0" fill="hold" grpId="1" nodeType="withEffect">
                                  <p:stCondLst>
                                    <p:cond delay="2500"/>
                                  </p:stCondLst>
                                  <p:childTnLst>
                                    <p:animEffect transition="out" filter="fade">
                                      <p:cBhvr>
                                        <p:cTn id="837" dur="500"/>
                                        <p:tgtEl>
                                          <p:spTgt spid="55"/>
                                        </p:tgtEl>
                                      </p:cBhvr>
                                    </p:animEffect>
                                    <p:set>
                                      <p:cBhvr>
                                        <p:cTn id="838" dur="1" fill="hold">
                                          <p:stCondLst>
                                            <p:cond delay="499"/>
                                          </p:stCondLst>
                                        </p:cTn>
                                        <p:tgtEl>
                                          <p:spTgt spid="55"/>
                                        </p:tgtEl>
                                        <p:attrNameLst>
                                          <p:attrName>style.visibility</p:attrName>
                                        </p:attrNameLst>
                                      </p:cBhvr>
                                      <p:to>
                                        <p:strVal val="hidden"/>
                                      </p:to>
                                    </p:set>
                                  </p:childTnLst>
                                </p:cTn>
                              </p:par>
                              <p:par>
                                <p:cTn id="839" presetID="10" presetClass="exit" presetSubtype="0" fill="hold" grpId="1" nodeType="withEffect">
                                  <p:stCondLst>
                                    <p:cond delay="2500"/>
                                  </p:stCondLst>
                                  <p:childTnLst>
                                    <p:animEffect transition="out" filter="fade">
                                      <p:cBhvr>
                                        <p:cTn id="840" dur="500"/>
                                        <p:tgtEl>
                                          <p:spTgt spid="56"/>
                                        </p:tgtEl>
                                      </p:cBhvr>
                                    </p:animEffect>
                                    <p:set>
                                      <p:cBhvr>
                                        <p:cTn id="841" dur="1" fill="hold">
                                          <p:stCondLst>
                                            <p:cond delay="499"/>
                                          </p:stCondLst>
                                        </p:cTn>
                                        <p:tgtEl>
                                          <p:spTgt spid="56"/>
                                        </p:tgtEl>
                                        <p:attrNameLst>
                                          <p:attrName>style.visibility</p:attrName>
                                        </p:attrNameLst>
                                      </p:cBhvr>
                                      <p:to>
                                        <p:strVal val="hidden"/>
                                      </p:to>
                                    </p:set>
                                  </p:childTnLst>
                                </p:cTn>
                              </p:par>
                              <p:par>
                                <p:cTn id="842" presetID="10" presetClass="exit" presetSubtype="0" fill="hold" grpId="1" nodeType="withEffect">
                                  <p:stCondLst>
                                    <p:cond delay="2500"/>
                                  </p:stCondLst>
                                  <p:childTnLst>
                                    <p:animEffect transition="out" filter="fade">
                                      <p:cBhvr>
                                        <p:cTn id="843" dur="500"/>
                                        <p:tgtEl>
                                          <p:spTgt spid="57"/>
                                        </p:tgtEl>
                                      </p:cBhvr>
                                    </p:animEffect>
                                    <p:set>
                                      <p:cBhvr>
                                        <p:cTn id="844" dur="1" fill="hold">
                                          <p:stCondLst>
                                            <p:cond delay="499"/>
                                          </p:stCondLst>
                                        </p:cTn>
                                        <p:tgtEl>
                                          <p:spTgt spid="57"/>
                                        </p:tgtEl>
                                        <p:attrNameLst>
                                          <p:attrName>style.visibility</p:attrName>
                                        </p:attrNameLst>
                                      </p:cBhvr>
                                      <p:to>
                                        <p:strVal val="hidden"/>
                                      </p:to>
                                    </p:set>
                                  </p:childTnLst>
                                </p:cTn>
                              </p:par>
                              <p:par>
                                <p:cTn id="845" presetID="10" presetClass="exit" presetSubtype="0" fill="hold" grpId="1" nodeType="withEffect">
                                  <p:stCondLst>
                                    <p:cond delay="2500"/>
                                  </p:stCondLst>
                                  <p:childTnLst>
                                    <p:animEffect transition="out" filter="fade">
                                      <p:cBhvr>
                                        <p:cTn id="846" dur="500"/>
                                        <p:tgtEl>
                                          <p:spTgt spid="58"/>
                                        </p:tgtEl>
                                      </p:cBhvr>
                                    </p:animEffect>
                                    <p:set>
                                      <p:cBhvr>
                                        <p:cTn id="847" dur="1" fill="hold">
                                          <p:stCondLst>
                                            <p:cond delay="499"/>
                                          </p:stCondLst>
                                        </p:cTn>
                                        <p:tgtEl>
                                          <p:spTgt spid="58"/>
                                        </p:tgtEl>
                                        <p:attrNameLst>
                                          <p:attrName>style.visibility</p:attrName>
                                        </p:attrNameLst>
                                      </p:cBhvr>
                                      <p:to>
                                        <p:strVal val="hidden"/>
                                      </p:to>
                                    </p:set>
                                  </p:childTnLst>
                                </p:cTn>
                              </p:par>
                              <p:par>
                                <p:cTn id="848" presetID="10" presetClass="exit" presetSubtype="0" fill="hold" grpId="1" nodeType="withEffect">
                                  <p:stCondLst>
                                    <p:cond delay="2500"/>
                                  </p:stCondLst>
                                  <p:childTnLst>
                                    <p:animEffect transition="out" filter="fade">
                                      <p:cBhvr>
                                        <p:cTn id="849" dur="500"/>
                                        <p:tgtEl>
                                          <p:spTgt spid="59"/>
                                        </p:tgtEl>
                                      </p:cBhvr>
                                    </p:animEffect>
                                    <p:set>
                                      <p:cBhvr>
                                        <p:cTn id="850" dur="1" fill="hold">
                                          <p:stCondLst>
                                            <p:cond delay="499"/>
                                          </p:stCondLst>
                                        </p:cTn>
                                        <p:tgtEl>
                                          <p:spTgt spid="59"/>
                                        </p:tgtEl>
                                        <p:attrNameLst>
                                          <p:attrName>style.visibility</p:attrName>
                                        </p:attrNameLst>
                                      </p:cBhvr>
                                      <p:to>
                                        <p:strVal val="hidden"/>
                                      </p:to>
                                    </p:set>
                                  </p:childTnLst>
                                </p:cTn>
                              </p:par>
                              <p:par>
                                <p:cTn id="851" presetID="10" presetClass="exit" presetSubtype="0" fill="hold" grpId="1" nodeType="withEffect">
                                  <p:stCondLst>
                                    <p:cond delay="2500"/>
                                  </p:stCondLst>
                                  <p:childTnLst>
                                    <p:animEffect transition="out" filter="fade">
                                      <p:cBhvr>
                                        <p:cTn id="852" dur="500"/>
                                        <p:tgtEl>
                                          <p:spTgt spid="60"/>
                                        </p:tgtEl>
                                      </p:cBhvr>
                                    </p:animEffect>
                                    <p:set>
                                      <p:cBhvr>
                                        <p:cTn id="853" dur="1" fill="hold">
                                          <p:stCondLst>
                                            <p:cond delay="499"/>
                                          </p:stCondLst>
                                        </p:cTn>
                                        <p:tgtEl>
                                          <p:spTgt spid="60"/>
                                        </p:tgtEl>
                                        <p:attrNameLst>
                                          <p:attrName>style.visibility</p:attrName>
                                        </p:attrNameLst>
                                      </p:cBhvr>
                                      <p:to>
                                        <p:strVal val="hidden"/>
                                      </p:to>
                                    </p:set>
                                  </p:childTnLst>
                                </p:cTn>
                              </p:par>
                              <p:par>
                                <p:cTn id="854" presetID="10" presetClass="exit" presetSubtype="0" fill="hold" grpId="1" nodeType="withEffect">
                                  <p:stCondLst>
                                    <p:cond delay="2500"/>
                                  </p:stCondLst>
                                  <p:childTnLst>
                                    <p:animEffect transition="out" filter="fade">
                                      <p:cBhvr>
                                        <p:cTn id="855" dur="500"/>
                                        <p:tgtEl>
                                          <p:spTgt spid="61"/>
                                        </p:tgtEl>
                                      </p:cBhvr>
                                    </p:animEffect>
                                    <p:set>
                                      <p:cBhvr>
                                        <p:cTn id="856" dur="1" fill="hold">
                                          <p:stCondLst>
                                            <p:cond delay="499"/>
                                          </p:stCondLst>
                                        </p:cTn>
                                        <p:tgtEl>
                                          <p:spTgt spid="61"/>
                                        </p:tgtEl>
                                        <p:attrNameLst>
                                          <p:attrName>style.visibility</p:attrName>
                                        </p:attrNameLst>
                                      </p:cBhvr>
                                      <p:to>
                                        <p:strVal val="hidden"/>
                                      </p:to>
                                    </p:set>
                                  </p:childTnLst>
                                </p:cTn>
                              </p:par>
                              <p:par>
                                <p:cTn id="857" presetID="10" presetClass="exit" presetSubtype="0" fill="hold" grpId="1" nodeType="withEffect">
                                  <p:stCondLst>
                                    <p:cond delay="2500"/>
                                  </p:stCondLst>
                                  <p:childTnLst>
                                    <p:animEffect transition="out" filter="fade">
                                      <p:cBhvr>
                                        <p:cTn id="858" dur="500"/>
                                        <p:tgtEl>
                                          <p:spTgt spid="62"/>
                                        </p:tgtEl>
                                      </p:cBhvr>
                                    </p:animEffect>
                                    <p:set>
                                      <p:cBhvr>
                                        <p:cTn id="859" dur="1" fill="hold">
                                          <p:stCondLst>
                                            <p:cond delay="499"/>
                                          </p:stCondLst>
                                        </p:cTn>
                                        <p:tgtEl>
                                          <p:spTgt spid="62"/>
                                        </p:tgtEl>
                                        <p:attrNameLst>
                                          <p:attrName>style.visibility</p:attrName>
                                        </p:attrNameLst>
                                      </p:cBhvr>
                                      <p:to>
                                        <p:strVal val="hidden"/>
                                      </p:to>
                                    </p:set>
                                  </p:childTnLst>
                                </p:cTn>
                              </p:par>
                              <p:par>
                                <p:cTn id="860" presetID="10" presetClass="exit" presetSubtype="0" fill="hold" grpId="1" nodeType="withEffect">
                                  <p:stCondLst>
                                    <p:cond delay="2500"/>
                                  </p:stCondLst>
                                  <p:childTnLst>
                                    <p:animEffect transition="out" filter="fade">
                                      <p:cBhvr>
                                        <p:cTn id="861" dur="500"/>
                                        <p:tgtEl>
                                          <p:spTgt spid="63"/>
                                        </p:tgtEl>
                                      </p:cBhvr>
                                    </p:animEffect>
                                    <p:set>
                                      <p:cBhvr>
                                        <p:cTn id="862" dur="1" fill="hold">
                                          <p:stCondLst>
                                            <p:cond delay="499"/>
                                          </p:stCondLst>
                                        </p:cTn>
                                        <p:tgtEl>
                                          <p:spTgt spid="63"/>
                                        </p:tgtEl>
                                        <p:attrNameLst>
                                          <p:attrName>style.visibility</p:attrName>
                                        </p:attrNameLst>
                                      </p:cBhvr>
                                      <p:to>
                                        <p:strVal val="hidden"/>
                                      </p:to>
                                    </p:set>
                                  </p:childTnLst>
                                </p:cTn>
                              </p:par>
                              <p:par>
                                <p:cTn id="863" presetID="10" presetClass="exit" presetSubtype="0" fill="hold" grpId="1" nodeType="withEffect">
                                  <p:stCondLst>
                                    <p:cond delay="2500"/>
                                  </p:stCondLst>
                                  <p:childTnLst>
                                    <p:animEffect transition="out" filter="fade">
                                      <p:cBhvr>
                                        <p:cTn id="864" dur="500"/>
                                        <p:tgtEl>
                                          <p:spTgt spid="64"/>
                                        </p:tgtEl>
                                      </p:cBhvr>
                                    </p:animEffect>
                                    <p:set>
                                      <p:cBhvr>
                                        <p:cTn id="865" dur="1" fill="hold">
                                          <p:stCondLst>
                                            <p:cond delay="499"/>
                                          </p:stCondLst>
                                        </p:cTn>
                                        <p:tgtEl>
                                          <p:spTgt spid="64"/>
                                        </p:tgtEl>
                                        <p:attrNameLst>
                                          <p:attrName>style.visibility</p:attrName>
                                        </p:attrNameLst>
                                      </p:cBhvr>
                                      <p:to>
                                        <p:strVal val="hidden"/>
                                      </p:to>
                                    </p:set>
                                  </p:childTnLst>
                                </p:cTn>
                              </p:par>
                              <p:par>
                                <p:cTn id="866" presetID="10" presetClass="exit" presetSubtype="0" fill="hold" grpId="1" nodeType="withEffect">
                                  <p:stCondLst>
                                    <p:cond delay="2500"/>
                                  </p:stCondLst>
                                  <p:childTnLst>
                                    <p:animEffect transition="out" filter="fade">
                                      <p:cBhvr>
                                        <p:cTn id="867" dur="500"/>
                                        <p:tgtEl>
                                          <p:spTgt spid="65"/>
                                        </p:tgtEl>
                                      </p:cBhvr>
                                    </p:animEffect>
                                    <p:set>
                                      <p:cBhvr>
                                        <p:cTn id="868" dur="1" fill="hold">
                                          <p:stCondLst>
                                            <p:cond delay="499"/>
                                          </p:stCondLst>
                                        </p:cTn>
                                        <p:tgtEl>
                                          <p:spTgt spid="65"/>
                                        </p:tgtEl>
                                        <p:attrNameLst>
                                          <p:attrName>style.visibility</p:attrName>
                                        </p:attrNameLst>
                                      </p:cBhvr>
                                      <p:to>
                                        <p:strVal val="hidden"/>
                                      </p:to>
                                    </p:set>
                                  </p:childTnLst>
                                </p:cTn>
                              </p:par>
                              <p:par>
                                <p:cTn id="869" presetID="10" presetClass="exit" presetSubtype="0" fill="hold" grpId="1" nodeType="withEffect">
                                  <p:stCondLst>
                                    <p:cond delay="2500"/>
                                  </p:stCondLst>
                                  <p:childTnLst>
                                    <p:animEffect transition="out" filter="fade">
                                      <p:cBhvr>
                                        <p:cTn id="870" dur="500"/>
                                        <p:tgtEl>
                                          <p:spTgt spid="66"/>
                                        </p:tgtEl>
                                      </p:cBhvr>
                                    </p:animEffect>
                                    <p:set>
                                      <p:cBhvr>
                                        <p:cTn id="871" dur="1" fill="hold">
                                          <p:stCondLst>
                                            <p:cond delay="499"/>
                                          </p:stCondLst>
                                        </p:cTn>
                                        <p:tgtEl>
                                          <p:spTgt spid="66"/>
                                        </p:tgtEl>
                                        <p:attrNameLst>
                                          <p:attrName>style.visibility</p:attrName>
                                        </p:attrNameLst>
                                      </p:cBhvr>
                                      <p:to>
                                        <p:strVal val="hidden"/>
                                      </p:to>
                                    </p:set>
                                  </p:childTnLst>
                                </p:cTn>
                              </p:par>
                              <p:par>
                                <p:cTn id="872" presetID="10" presetClass="exit" presetSubtype="0" fill="hold" grpId="1" nodeType="withEffect">
                                  <p:stCondLst>
                                    <p:cond delay="2500"/>
                                  </p:stCondLst>
                                  <p:childTnLst>
                                    <p:animEffect transition="out" filter="fade">
                                      <p:cBhvr>
                                        <p:cTn id="873" dur="500"/>
                                        <p:tgtEl>
                                          <p:spTgt spid="67"/>
                                        </p:tgtEl>
                                      </p:cBhvr>
                                    </p:animEffect>
                                    <p:set>
                                      <p:cBhvr>
                                        <p:cTn id="874" dur="1" fill="hold">
                                          <p:stCondLst>
                                            <p:cond delay="499"/>
                                          </p:stCondLst>
                                        </p:cTn>
                                        <p:tgtEl>
                                          <p:spTgt spid="67"/>
                                        </p:tgtEl>
                                        <p:attrNameLst>
                                          <p:attrName>style.visibility</p:attrName>
                                        </p:attrNameLst>
                                      </p:cBhvr>
                                      <p:to>
                                        <p:strVal val="hidden"/>
                                      </p:to>
                                    </p:set>
                                  </p:childTnLst>
                                </p:cTn>
                              </p:par>
                              <p:par>
                                <p:cTn id="875" presetID="10" presetClass="exit" presetSubtype="0" fill="hold" grpId="1" nodeType="withEffect">
                                  <p:stCondLst>
                                    <p:cond delay="2500"/>
                                  </p:stCondLst>
                                  <p:childTnLst>
                                    <p:animEffect transition="out" filter="fade">
                                      <p:cBhvr>
                                        <p:cTn id="876" dur="500"/>
                                        <p:tgtEl>
                                          <p:spTgt spid="68"/>
                                        </p:tgtEl>
                                      </p:cBhvr>
                                    </p:animEffect>
                                    <p:set>
                                      <p:cBhvr>
                                        <p:cTn id="877" dur="1" fill="hold">
                                          <p:stCondLst>
                                            <p:cond delay="499"/>
                                          </p:stCondLst>
                                        </p:cTn>
                                        <p:tgtEl>
                                          <p:spTgt spid="68"/>
                                        </p:tgtEl>
                                        <p:attrNameLst>
                                          <p:attrName>style.visibility</p:attrName>
                                        </p:attrNameLst>
                                      </p:cBhvr>
                                      <p:to>
                                        <p:strVal val="hidden"/>
                                      </p:to>
                                    </p:set>
                                  </p:childTnLst>
                                </p:cTn>
                              </p:par>
                              <p:par>
                                <p:cTn id="878" presetID="10" presetClass="exit" presetSubtype="0" fill="hold" grpId="1" nodeType="withEffect">
                                  <p:stCondLst>
                                    <p:cond delay="2500"/>
                                  </p:stCondLst>
                                  <p:childTnLst>
                                    <p:animEffect transition="out" filter="fade">
                                      <p:cBhvr>
                                        <p:cTn id="879" dur="500"/>
                                        <p:tgtEl>
                                          <p:spTgt spid="69"/>
                                        </p:tgtEl>
                                      </p:cBhvr>
                                    </p:animEffect>
                                    <p:set>
                                      <p:cBhvr>
                                        <p:cTn id="880" dur="1" fill="hold">
                                          <p:stCondLst>
                                            <p:cond delay="499"/>
                                          </p:stCondLst>
                                        </p:cTn>
                                        <p:tgtEl>
                                          <p:spTgt spid="69"/>
                                        </p:tgtEl>
                                        <p:attrNameLst>
                                          <p:attrName>style.visibility</p:attrName>
                                        </p:attrNameLst>
                                      </p:cBhvr>
                                      <p:to>
                                        <p:strVal val="hidden"/>
                                      </p:to>
                                    </p:set>
                                  </p:childTnLst>
                                </p:cTn>
                              </p:par>
                              <p:par>
                                <p:cTn id="881" presetID="10" presetClass="exit" presetSubtype="0" fill="hold" grpId="1" nodeType="withEffect">
                                  <p:stCondLst>
                                    <p:cond delay="2500"/>
                                  </p:stCondLst>
                                  <p:childTnLst>
                                    <p:animEffect transition="out" filter="fade">
                                      <p:cBhvr>
                                        <p:cTn id="882" dur="500"/>
                                        <p:tgtEl>
                                          <p:spTgt spid="70"/>
                                        </p:tgtEl>
                                      </p:cBhvr>
                                    </p:animEffect>
                                    <p:set>
                                      <p:cBhvr>
                                        <p:cTn id="883" dur="1" fill="hold">
                                          <p:stCondLst>
                                            <p:cond delay="499"/>
                                          </p:stCondLst>
                                        </p:cTn>
                                        <p:tgtEl>
                                          <p:spTgt spid="70"/>
                                        </p:tgtEl>
                                        <p:attrNameLst>
                                          <p:attrName>style.visibility</p:attrName>
                                        </p:attrNameLst>
                                      </p:cBhvr>
                                      <p:to>
                                        <p:strVal val="hidden"/>
                                      </p:to>
                                    </p:set>
                                  </p:childTnLst>
                                </p:cTn>
                              </p:par>
                              <p:par>
                                <p:cTn id="884" presetID="10" presetClass="exit" presetSubtype="0" fill="hold" grpId="1" nodeType="withEffect">
                                  <p:stCondLst>
                                    <p:cond delay="2500"/>
                                  </p:stCondLst>
                                  <p:childTnLst>
                                    <p:animEffect transition="out" filter="fade">
                                      <p:cBhvr>
                                        <p:cTn id="885" dur="500"/>
                                        <p:tgtEl>
                                          <p:spTgt spid="71"/>
                                        </p:tgtEl>
                                      </p:cBhvr>
                                    </p:animEffect>
                                    <p:set>
                                      <p:cBhvr>
                                        <p:cTn id="886" dur="1" fill="hold">
                                          <p:stCondLst>
                                            <p:cond delay="499"/>
                                          </p:stCondLst>
                                        </p:cTn>
                                        <p:tgtEl>
                                          <p:spTgt spid="71"/>
                                        </p:tgtEl>
                                        <p:attrNameLst>
                                          <p:attrName>style.visibility</p:attrName>
                                        </p:attrNameLst>
                                      </p:cBhvr>
                                      <p:to>
                                        <p:strVal val="hidden"/>
                                      </p:to>
                                    </p:set>
                                  </p:childTnLst>
                                </p:cTn>
                              </p:par>
                              <p:par>
                                <p:cTn id="887" presetID="10" presetClass="exit" presetSubtype="0" fill="hold" grpId="1" nodeType="withEffect">
                                  <p:stCondLst>
                                    <p:cond delay="2500"/>
                                  </p:stCondLst>
                                  <p:childTnLst>
                                    <p:animEffect transition="out" filter="fade">
                                      <p:cBhvr>
                                        <p:cTn id="888" dur="500"/>
                                        <p:tgtEl>
                                          <p:spTgt spid="72"/>
                                        </p:tgtEl>
                                      </p:cBhvr>
                                    </p:animEffect>
                                    <p:set>
                                      <p:cBhvr>
                                        <p:cTn id="889" dur="1" fill="hold">
                                          <p:stCondLst>
                                            <p:cond delay="499"/>
                                          </p:stCondLst>
                                        </p:cTn>
                                        <p:tgtEl>
                                          <p:spTgt spid="72"/>
                                        </p:tgtEl>
                                        <p:attrNameLst>
                                          <p:attrName>style.visibility</p:attrName>
                                        </p:attrNameLst>
                                      </p:cBhvr>
                                      <p:to>
                                        <p:strVal val="hidden"/>
                                      </p:to>
                                    </p:set>
                                  </p:childTnLst>
                                </p:cTn>
                              </p:par>
                              <p:par>
                                <p:cTn id="890" presetID="10" presetClass="exit" presetSubtype="0" fill="hold" grpId="1" nodeType="withEffect">
                                  <p:stCondLst>
                                    <p:cond delay="2500"/>
                                  </p:stCondLst>
                                  <p:childTnLst>
                                    <p:animEffect transition="out" filter="fade">
                                      <p:cBhvr>
                                        <p:cTn id="891" dur="500"/>
                                        <p:tgtEl>
                                          <p:spTgt spid="73"/>
                                        </p:tgtEl>
                                      </p:cBhvr>
                                    </p:animEffect>
                                    <p:set>
                                      <p:cBhvr>
                                        <p:cTn id="892" dur="1" fill="hold">
                                          <p:stCondLst>
                                            <p:cond delay="499"/>
                                          </p:stCondLst>
                                        </p:cTn>
                                        <p:tgtEl>
                                          <p:spTgt spid="73"/>
                                        </p:tgtEl>
                                        <p:attrNameLst>
                                          <p:attrName>style.visibility</p:attrName>
                                        </p:attrNameLst>
                                      </p:cBhvr>
                                      <p:to>
                                        <p:strVal val="hidden"/>
                                      </p:to>
                                    </p:set>
                                  </p:childTnLst>
                                </p:cTn>
                              </p:par>
                              <p:par>
                                <p:cTn id="893" presetID="10" presetClass="exit" presetSubtype="0" fill="hold" grpId="1" nodeType="withEffect">
                                  <p:stCondLst>
                                    <p:cond delay="2500"/>
                                  </p:stCondLst>
                                  <p:childTnLst>
                                    <p:animEffect transition="out" filter="fade">
                                      <p:cBhvr>
                                        <p:cTn id="894" dur="500"/>
                                        <p:tgtEl>
                                          <p:spTgt spid="74"/>
                                        </p:tgtEl>
                                      </p:cBhvr>
                                    </p:animEffect>
                                    <p:set>
                                      <p:cBhvr>
                                        <p:cTn id="895" dur="1" fill="hold">
                                          <p:stCondLst>
                                            <p:cond delay="499"/>
                                          </p:stCondLst>
                                        </p:cTn>
                                        <p:tgtEl>
                                          <p:spTgt spid="74"/>
                                        </p:tgtEl>
                                        <p:attrNameLst>
                                          <p:attrName>style.visibility</p:attrName>
                                        </p:attrNameLst>
                                      </p:cBhvr>
                                      <p:to>
                                        <p:strVal val="hidden"/>
                                      </p:to>
                                    </p:set>
                                  </p:childTnLst>
                                </p:cTn>
                              </p:par>
                              <p:par>
                                <p:cTn id="896" presetID="10" presetClass="exit" presetSubtype="0" fill="hold" grpId="1" nodeType="withEffect">
                                  <p:stCondLst>
                                    <p:cond delay="2500"/>
                                  </p:stCondLst>
                                  <p:childTnLst>
                                    <p:animEffect transition="out" filter="fade">
                                      <p:cBhvr>
                                        <p:cTn id="897" dur="500"/>
                                        <p:tgtEl>
                                          <p:spTgt spid="75"/>
                                        </p:tgtEl>
                                      </p:cBhvr>
                                    </p:animEffect>
                                    <p:set>
                                      <p:cBhvr>
                                        <p:cTn id="898" dur="1" fill="hold">
                                          <p:stCondLst>
                                            <p:cond delay="499"/>
                                          </p:stCondLst>
                                        </p:cTn>
                                        <p:tgtEl>
                                          <p:spTgt spid="75"/>
                                        </p:tgtEl>
                                        <p:attrNameLst>
                                          <p:attrName>style.visibility</p:attrName>
                                        </p:attrNameLst>
                                      </p:cBhvr>
                                      <p:to>
                                        <p:strVal val="hidden"/>
                                      </p:to>
                                    </p:set>
                                  </p:childTnLst>
                                </p:cTn>
                              </p:par>
                              <p:par>
                                <p:cTn id="899" presetID="10" presetClass="exit" presetSubtype="0" fill="hold" grpId="1" nodeType="withEffect">
                                  <p:stCondLst>
                                    <p:cond delay="2500"/>
                                  </p:stCondLst>
                                  <p:childTnLst>
                                    <p:animEffect transition="out" filter="fade">
                                      <p:cBhvr>
                                        <p:cTn id="900" dur="500"/>
                                        <p:tgtEl>
                                          <p:spTgt spid="76"/>
                                        </p:tgtEl>
                                      </p:cBhvr>
                                    </p:animEffect>
                                    <p:set>
                                      <p:cBhvr>
                                        <p:cTn id="901" dur="1" fill="hold">
                                          <p:stCondLst>
                                            <p:cond delay="499"/>
                                          </p:stCondLst>
                                        </p:cTn>
                                        <p:tgtEl>
                                          <p:spTgt spid="76"/>
                                        </p:tgtEl>
                                        <p:attrNameLst>
                                          <p:attrName>style.visibility</p:attrName>
                                        </p:attrNameLst>
                                      </p:cBhvr>
                                      <p:to>
                                        <p:strVal val="hidden"/>
                                      </p:to>
                                    </p:set>
                                  </p:childTnLst>
                                </p:cTn>
                              </p:par>
                              <p:par>
                                <p:cTn id="902" presetID="10" presetClass="exit" presetSubtype="0" fill="hold" grpId="1" nodeType="withEffect">
                                  <p:stCondLst>
                                    <p:cond delay="2500"/>
                                  </p:stCondLst>
                                  <p:childTnLst>
                                    <p:animEffect transition="out" filter="fade">
                                      <p:cBhvr>
                                        <p:cTn id="903" dur="500"/>
                                        <p:tgtEl>
                                          <p:spTgt spid="77"/>
                                        </p:tgtEl>
                                      </p:cBhvr>
                                    </p:animEffect>
                                    <p:set>
                                      <p:cBhvr>
                                        <p:cTn id="904" dur="1" fill="hold">
                                          <p:stCondLst>
                                            <p:cond delay="499"/>
                                          </p:stCondLst>
                                        </p:cTn>
                                        <p:tgtEl>
                                          <p:spTgt spid="77"/>
                                        </p:tgtEl>
                                        <p:attrNameLst>
                                          <p:attrName>style.visibility</p:attrName>
                                        </p:attrNameLst>
                                      </p:cBhvr>
                                      <p:to>
                                        <p:strVal val="hidden"/>
                                      </p:to>
                                    </p:set>
                                  </p:childTnLst>
                                </p:cTn>
                              </p:par>
                              <p:par>
                                <p:cTn id="905" presetID="10" presetClass="exit" presetSubtype="0" fill="hold" grpId="1" nodeType="withEffect">
                                  <p:stCondLst>
                                    <p:cond delay="2500"/>
                                  </p:stCondLst>
                                  <p:childTnLst>
                                    <p:animEffect transition="out" filter="fade">
                                      <p:cBhvr>
                                        <p:cTn id="906" dur="500"/>
                                        <p:tgtEl>
                                          <p:spTgt spid="78"/>
                                        </p:tgtEl>
                                      </p:cBhvr>
                                    </p:animEffect>
                                    <p:set>
                                      <p:cBhvr>
                                        <p:cTn id="907" dur="1" fill="hold">
                                          <p:stCondLst>
                                            <p:cond delay="499"/>
                                          </p:stCondLst>
                                        </p:cTn>
                                        <p:tgtEl>
                                          <p:spTgt spid="78"/>
                                        </p:tgtEl>
                                        <p:attrNameLst>
                                          <p:attrName>style.visibility</p:attrName>
                                        </p:attrNameLst>
                                      </p:cBhvr>
                                      <p:to>
                                        <p:strVal val="hidden"/>
                                      </p:to>
                                    </p:set>
                                  </p:childTnLst>
                                </p:cTn>
                              </p:par>
                              <p:par>
                                <p:cTn id="908" presetID="10" presetClass="exit" presetSubtype="0" fill="hold" grpId="1" nodeType="withEffect">
                                  <p:stCondLst>
                                    <p:cond delay="2500"/>
                                  </p:stCondLst>
                                  <p:childTnLst>
                                    <p:animEffect transition="out" filter="fade">
                                      <p:cBhvr>
                                        <p:cTn id="909" dur="500"/>
                                        <p:tgtEl>
                                          <p:spTgt spid="79"/>
                                        </p:tgtEl>
                                      </p:cBhvr>
                                    </p:animEffect>
                                    <p:set>
                                      <p:cBhvr>
                                        <p:cTn id="910" dur="1" fill="hold">
                                          <p:stCondLst>
                                            <p:cond delay="499"/>
                                          </p:stCondLst>
                                        </p:cTn>
                                        <p:tgtEl>
                                          <p:spTgt spid="79"/>
                                        </p:tgtEl>
                                        <p:attrNameLst>
                                          <p:attrName>style.visibility</p:attrName>
                                        </p:attrNameLst>
                                      </p:cBhvr>
                                      <p:to>
                                        <p:strVal val="hidden"/>
                                      </p:to>
                                    </p:set>
                                  </p:childTnLst>
                                </p:cTn>
                              </p:par>
                              <p:par>
                                <p:cTn id="911" presetID="10" presetClass="exit" presetSubtype="0" fill="hold" grpId="1" nodeType="withEffect">
                                  <p:stCondLst>
                                    <p:cond delay="2500"/>
                                  </p:stCondLst>
                                  <p:childTnLst>
                                    <p:animEffect transition="out" filter="fade">
                                      <p:cBhvr>
                                        <p:cTn id="912" dur="500"/>
                                        <p:tgtEl>
                                          <p:spTgt spid="80"/>
                                        </p:tgtEl>
                                      </p:cBhvr>
                                    </p:animEffect>
                                    <p:set>
                                      <p:cBhvr>
                                        <p:cTn id="913" dur="1" fill="hold">
                                          <p:stCondLst>
                                            <p:cond delay="499"/>
                                          </p:stCondLst>
                                        </p:cTn>
                                        <p:tgtEl>
                                          <p:spTgt spid="80"/>
                                        </p:tgtEl>
                                        <p:attrNameLst>
                                          <p:attrName>style.visibility</p:attrName>
                                        </p:attrNameLst>
                                      </p:cBhvr>
                                      <p:to>
                                        <p:strVal val="hidden"/>
                                      </p:to>
                                    </p:set>
                                  </p:childTnLst>
                                </p:cTn>
                              </p:par>
                              <p:par>
                                <p:cTn id="914" presetID="10" presetClass="exit" presetSubtype="0" fill="hold" grpId="1" nodeType="withEffect">
                                  <p:stCondLst>
                                    <p:cond delay="2500"/>
                                  </p:stCondLst>
                                  <p:childTnLst>
                                    <p:animEffect transition="out" filter="fade">
                                      <p:cBhvr>
                                        <p:cTn id="915" dur="500"/>
                                        <p:tgtEl>
                                          <p:spTgt spid="81"/>
                                        </p:tgtEl>
                                      </p:cBhvr>
                                    </p:animEffect>
                                    <p:set>
                                      <p:cBhvr>
                                        <p:cTn id="916" dur="1" fill="hold">
                                          <p:stCondLst>
                                            <p:cond delay="499"/>
                                          </p:stCondLst>
                                        </p:cTn>
                                        <p:tgtEl>
                                          <p:spTgt spid="81"/>
                                        </p:tgtEl>
                                        <p:attrNameLst>
                                          <p:attrName>style.visibility</p:attrName>
                                        </p:attrNameLst>
                                      </p:cBhvr>
                                      <p:to>
                                        <p:strVal val="hidden"/>
                                      </p:to>
                                    </p:set>
                                  </p:childTnLst>
                                </p:cTn>
                              </p:par>
                              <p:par>
                                <p:cTn id="917" presetID="10" presetClass="exit" presetSubtype="0" fill="hold" grpId="1" nodeType="withEffect">
                                  <p:stCondLst>
                                    <p:cond delay="2500"/>
                                  </p:stCondLst>
                                  <p:childTnLst>
                                    <p:animEffect transition="out" filter="fade">
                                      <p:cBhvr>
                                        <p:cTn id="918" dur="500"/>
                                        <p:tgtEl>
                                          <p:spTgt spid="82"/>
                                        </p:tgtEl>
                                      </p:cBhvr>
                                    </p:animEffect>
                                    <p:set>
                                      <p:cBhvr>
                                        <p:cTn id="919" dur="1" fill="hold">
                                          <p:stCondLst>
                                            <p:cond delay="499"/>
                                          </p:stCondLst>
                                        </p:cTn>
                                        <p:tgtEl>
                                          <p:spTgt spid="82"/>
                                        </p:tgtEl>
                                        <p:attrNameLst>
                                          <p:attrName>style.visibility</p:attrName>
                                        </p:attrNameLst>
                                      </p:cBhvr>
                                      <p:to>
                                        <p:strVal val="hidden"/>
                                      </p:to>
                                    </p:set>
                                  </p:childTnLst>
                                </p:cTn>
                              </p:par>
                              <p:par>
                                <p:cTn id="920" presetID="10" presetClass="exit" presetSubtype="0" fill="hold" grpId="1" nodeType="withEffect">
                                  <p:stCondLst>
                                    <p:cond delay="2500"/>
                                  </p:stCondLst>
                                  <p:childTnLst>
                                    <p:animEffect transition="out" filter="fade">
                                      <p:cBhvr>
                                        <p:cTn id="921" dur="500"/>
                                        <p:tgtEl>
                                          <p:spTgt spid="83"/>
                                        </p:tgtEl>
                                      </p:cBhvr>
                                    </p:animEffect>
                                    <p:set>
                                      <p:cBhvr>
                                        <p:cTn id="922" dur="1" fill="hold">
                                          <p:stCondLst>
                                            <p:cond delay="499"/>
                                          </p:stCondLst>
                                        </p:cTn>
                                        <p:tgtEl>
                                          <p:spTgt spid="83"/>
                                        </p:tgtEl>
                                        <p:attrNameLst>
                                          <p:attrName>style.visibility</p:attrName>
                                        </p:attrNameLst>
                                      </p:cBhvr>
                                      <p:to>
                                        <p:strVal val="hidden"/>
                                      </p:to>
                                    </p:set>
                                  </p:childTnLst>
                                </p:cTn>
                              </p:par>
                              <p:par>
                                <p:cTn id="923" presetID="10" presetClass="exit" presetSubtype="0" fill="hold" grpId="1" nodeType="withEffect">
                                  <p:stCondLst>
                                    <p:cond delay="2500"/>
                                  </p:stCondLst>
                                  <p:childTnLst>
                                    <p:animEffect transition="out" filter="fade">
                                      <p:cBhvr>
                                        <p:cTn id="924" dur="500"/>
                                        <p:tgtEl>
                                          <p:spTgt spid="84"/>
                                        </p:tgtEl>
                                      </p:cBhvr>
                                    </p:animEffect>
                                    <p:set>
                                      <p:cBhvr>
                                        <p:cTn id="925" dur="1" fill="hold">
                                          <p:stCondLst>
                                            <p:cond delay="499"/>
                                          </p:stCondLst>
                                        </p:cTn>
                                        <p:tgtEl>
                                          <p:spTgt spid="84"/>
                                        </p:tgtEl>
                                        <p:attrNameLst>
                                          <p:attrName>style.visibility</p:attrName>
                                        </p:attrNameLst>
                                      </p:cBhvr>
                                      <p:to>
                                        <p:strVal val="hidden"/>
                                      </p:to>
                                    </p:set>
                                  </p:childTnLst>
                                </p:cTn>
                              </p:par>
                              <p:par>
                                <p:cTn id="926" presetID="10" presetClass="exit" presetSubtype="0" fill="hold" grpId="1" nodeType="withEffect">
                                  <p:stCondLst>
                                    <p:cond delay="2500"/>
                                  </p:stCondLst>
                                  <p:childTnLst>
                                    <p:animEffect transition="out" filter="fade">
                                      <p:cBhvr>
                                        <p:cTn id="927" dur="500"/>
                                        <p:tgtEl>
                                          <p:spTgt spid="85"/>
                                        </p:tgtEl>
                                      </p:cBhvr>
                                    </p:animEffect>
                                    <p:set>
                                      <p:cBhvr>
                                        <p:cTn id="928" dur="1" fill="hold">
                                          <p:stCondLst>
                                            <p:cond delay="499"/>
                                          </p:stCondLst>
                                        </p:cTn>
                                        <p:tgtEl>
                                          <p:spTgt spid="85"/>
                                        </p:tgtEl>
                                        <p:attrNameLst>
                                          <p:attrName>style.visibility</p:attrName>
                                        </p:attrNameLst>
                                      </p:cBhvr>
                                      <p:to>
                                        <p:strVal val="hidden"/>
                                      </p:to>
                                    </p:set>
                                  </p:childTnLst>
                                </p:cTn>
                              </p:par>
                              <p:par>
                                <p:cTn id="929" presetID="10" presetClass="exit" presetSubtype="0" fill="hold" grpId="1" nodeType="withEffect">
                                  <p:stCondLst>
                                    <p:cond delay="2500"/>
                                  </p:stCondLst>
                                  <p:childTnLst>
                                    <p:animEffect transition="out" filter="fade">
                                      <p:cBhvr>
                                        <p:cTn id="930" dur="500"/>
                                        <p:tgtEl>
                                          <p:spTgt spid="86"/>
                                        </p:tgtEl>
                                      </p:cBhvr>
                                    </p:animEffect>
                                    <p:set>
                                      <p:cBhvr>
                                        <p:cTn id="931" dur="1" fill="hold">
                                          <p:stCondLst>
                                            <p:cond delay="499"/>
                                          </p:stCondLst>
                                        </p:cTn>
                                        <p:tgtEl>
                                          <p:spTgt spid="86"/>
                                        </p:tgtEl>
                                        <p:attrNameLst>
                                          <p:attrName>style.visibility</p:attrName>
                                        </p:attrNameLst>
                                      </p:cBhvr>
                                      <p:to>
                                        <p:strVal val="hidden"/>
                                      </p:to>
                                    </p:set>
                                  </p:childTnLst>
                                </p:cTn>
                              </p:par>
                              <p:par>
                                <p:cTn id="932" presetID="10" presetClass="exit" presetSubtype="0" fill="hold" grpId="1" nodeType="withEffect">
                                  <p:stCondLst>
                                    <p:cond delay="2500"/>
                                  </p:stCondLst>
                                  <p:childTnLst>
                                    <p:animEffect transition="out" filter="fade">
                                      <p:cBhvr>
                                        <p:cTn id="933" dur="500"/>
                                        <p:tgtEl>
                                          <p:spTgt spid="87"/>
                                        </p:tgtEl>
                                      </p:cBhvr>
                                    </p:animEffect>
                                    <p:set>
                                      <p:cBhvr>
                                        <p:cTn id="934" dur="1" fill="hold">
                                          <p:stCondLst>
                                            <p:cond delay="499"/>
                                          </p:stCondLst>
                                        </p:cTn>
                                        <p:tgtEl>
                                          <p:spTgt spid="87"/>
                                        </p:tgtEl>
                                        <p:attrNameLst>
                                          <p:attrName>style.visibility</p:attrName>
                                        </p:attrNameLst>
                                      </p:cBhvr>
                                      <p:to>
                                        <p:strVal val="hidden"/>
                                      </p:to>
                                    </p:set>
                                  </p:childTnLst>
                                </p:cTn>
                              </p:par>
                              <p:par>
                                <p:cTn id="935" presetID="10" presetClass="exit" presetSubtype="0" fill="hold" grpId="1" nodeType="withEffect">
                                  <p:stCondLst>
                                    <p:cond delay="2500"/>
                                  </p:stCondLst>
                                  <p:childTnLst>
                                    <p:animEffect transition="out" filter="fade">
                                      <p:cBhvr>
                                        <p:cTn id="936" dur="500"/>
                                        <p:tgtEl>
                                          <p:spTgt spid="88"/>
                                        </p:tgtEl>
                                      </p:cBhvr>
                                    </p:animEffect>
                                    <p:set>
                                      <p:cBhvr>
                                        <p:cTn id="937" dur="1" fill="hold">
                                          <p:stCondLst>
                                            <p:cond delay="499"/>
                                          </p:stCondLst>
                                        </p:cTn>
                                        <p:tgtEl>
                                          <p:spTgt spid="88"/>
                                        </p:tgtEl>
                                        <p:attrNameLst>
                                          <p:attrName>style.visibility</p:attrName>
                                        </p:attrNameLst>
                                      </p:cBhvr>
                                      <p:to>
                                        <p:strVal val="hidden"/>
                                      </p:to>
                                    </p:set>
                                  </p:childTnLst>
                                </p:cTn>
                              </p:par>
                              <p:par>
                                <p:cTn id="938" presetID="10" presetClass="exit" presetSubtype="0" fill="hold" grpId="1" nodeType="withEffect">
                                  <p:stCondLst>
                                    <p:cond delay="2500"/>
                                  </p:stCondLst>
                                  <p:childTnLst>
                                    <p:animEffect transition="out" filter="fade">
                                      <p:cBhvr>
                                        <p:cTn id="939" dur="500"/>
                                        <p:tgtEl>
                                          <p:spTgt spid="89"/>
                                        </p:tgtEl>
                                      </p:cBhvr>
                                    </p:animEffect>
                                    <p:set>
                                      <p:cBhvr>
                                        <p:cTn id="940" dur="1" fill="hold">
                                          <p:stCondLst>
                                            <p:cond delay="499"/>
                                          </p:stCondLst>
                                        </p:cTn>
                                        <p:tgtEl>
                                          <p:spTgt spid="89"/>
                                        </p:tgtEl>
                                        <p:attrNameLst>
                                          <p:attrName>style.visibility</p:attrName>
                                        </p:attrNameLst>
                                      </p:cBhvr>
                                      <p:to>
                                        <p:strVal val="hidden"/>
                                      </p:to>
                                    </p:set>
                                  </p:childTnLst>
                                </p:cTn>
                              </p:par>
                              <p:par>
                                <p:cTn id="941" presetID="10" presetClass="exit" presetSubtype="0" fill="hold" grpId="1" nodeType="withEffect">
                                  <p:stCondLst>
                                    <p:cond delay="2500"/>
                                  </p:stCondLst>
                                  <p:childTnLst>
                                    <p:animEffect transition="out" filter="fade">
                                      <p:cBhvr>
                                        <p:cTn id="942" dur="500"/>
                                        <p:tgtEl>
                                          <p:spTgt spid="90"/>
                                        </p:tgtEl>
                                      </p:cBhvr>
                                    </p:animEffect>
                                    <p:set>
                                      <p:cBhvr>
                                        <p:cTn id="943" dur="1" fill="hold">
                                          <p:stCondLst>
                                            <p:cond delay="499"/>
                                          </p:stCondLst>
                                        </p:cTn>
                                        <p:tgtEl>
                                          <p:spTgt spid="90"/>
                                        </p:tgtEl>
                                        <p:attrNameLst>
                                          <p:attrName>style.visibility</p:attrName>
                                        </p:attrNameLst>
                                      </p:cBhvr>
                                      <p:to>
                                        <p:strVal val="hidden"/>
                                      </p:to>
                                    </p:set>
                                  </p:childTnLst>
                                </p:cTn>
                              </p:par>
                              <p:par>
                                <p:cTn id="944" presetID="10" presetClass="exit" presetSubtype="0" fill="hold" grpId="1" nodeType="withEffect">
                                  <p:stCondLst>
                                    <p:cond delay="2500"/>
                                  </p:stCondLst>
                                  <p:childTnLst>
                                    <p:animEffect transition="out" filter="fade">
                                      <p:cBhvr>
                                        <p:cTn id="945" dur="500"/>
                                        <p:tgtEl>
                                          <p:spTgt spid="91"/>
                                        </p:tgtEl>
                                      </p:cBhvr>
                                    </p:animEffect>
                                    <p:set>
                                      <p:cBhvr>
                                        <p:cTn id="946" dur="1" fill="hold">
                                          <p:stCondLst>
                                            <p:cond delay="499"/>
                                          </p:stCondLst>
                                        </p:cTn>
                                        <p:tgtEl>
                                          <p:spTgt spid="91"/>
                                        </p:tgtEl>
                                        <p:attrNameLst>
                                          <p:attrName>style.visibility</p:attrName>
                                        </p:attrNameLst>
                                      </p:cBhvr>
                                      <p:to>
                                        <p:strVal val="hidden"/>
                                      </p:to>
                                    </p:set>
                                  </p:childTnLst>
                                </p:cTn>
                              </p:par>
                              <p:par>
                                <p:cTn id="947" presetID="10" presetClass="exit" presetSubtype="0" fill="hold" grpId="1" nodeType="withEffect">
                                  <p:stCondLst>
                                    <p:cond delay="2500"/>
                                  </p:stCondLst>
                                  <p:childTnLst>
                                    <p:animEffect transition="out" filter="fade">
                                      <p:cBhvr>
                                        <p:cTn id="948" dur="500"/>
                                        <p:tgtEl>
                                          <p:spTgt spid="92"/>
                                        </p:tgtEl>
                                      </p:cBhvr>
                                    </p:animEffect>
                                    <p:set>
                                      <p:cBhvr>
                                        <p:cTn id="949" dur="1" fill="hold">
                                          <p:stCondLst>
                                            <p:cond delay="499"/>
                                          </p:stCondLst>
                                        </p:cTn>
                                        <p:tgtEl>
                                          <p:spTgt spid="92"/>
                                        </p:tgtEl>
                                        <p:attrNameLst>
                                          <p:attrName>style.visibility</p:attrName>
                                        </p:attrNameLst>
                                      </p:cBhvr>
                                      <p:to>
                                        <p:strVal val="hidden"/>
                                      </p:to>
                                    </p:set>
                                  </p:childTnLst>
                                </p:cTn>
                              </p:par>
                              <p:par>
                                <p:cTn id="950" presetID="10" presetClass="exit" presetSubtype="0" fill="hold" grpId="1" nodeType="withEffect">
                                  <p:stCondLst>
                                    <p:cond delay="2500"/>
                                  </p:stCondLst>
                                  <p:childTnLst>
                                    <p:animEffect transition="out" filter="fade">
                                      <p:cBhvr>
                                        <p:cTn id="951" dur="500"/>
                                        <p:tgtEl>
                                          <p:spTgt spid="93"/>
                                        </p:tgtEl>
                                      </p:cBhvr>
                                    </p:animEffect>
                                    <p:set>
                                      <p:cBhvr>
                                        <p:cTn id="952" dur="1" fill="hold">
                                          <p:stCondLst>
                                            <p:cond delay="499"/>
                                          </p:stCondLst>
                                        </p:cTn>
                                        <p:tgtEl>
                                          <p:spTgt spid="93"/>
                                        </p:tgtEl>
                                        <p:attrNameLst>
                                          <p:attrName>style.visibility</p:attrName>
                                        </p:attrNameLst>
                                      </p:cBhvr>
                                      <p:to>
                                        <p:strVal val="hidden"/>
                                      </p:to>
                                    </p:set>
                                  </p:childTnLst>
                                </p:cTn>
                              </p:par>
                              <p:par>
                                <p:cTn id="953" presetID="10" presetClass="exit" presetSubtype="0" fill="hold" grpId="1" nodeType="withEffect">
                                  <p:stCondLst>
                                    <p:cond delay="2500"/>
                                  </p:stCondLst>
                                  <p:childTnLst>
                                    <p:animEffect transition="out" filter="fade">
                                      <p:cBhvr>
                                        <p:cTn id="954" dur="500"/>
                                        <p:tgtEl>
                                          <p:spTgt spid="94"/>
                                        </p:tgtEl>
                                      </p:cBhvr>
                                    </p:animEffect>
                                    <p:set>
                                      <p:cBhvr>
                                        <p:cTn id="955" dur="1" fill="hold">
                                          <p:stCondLst>
                                            <p:cond delay="499"/>
                                          </p:stCondLst>
                                        </p:cTn>
                                        <p:tgtEl>
                                          <p:spTgt spid="94"/>
                                        </p:tgtEl>
                                        <p:attrNameLst>
                                          <p:attrName>style.visibility</p:attrName>
                                        </p:attrNameLst>
                                      </p:cBhvr>
                                      <p:to>
                                        <p:strVal val="hidden"/>
                                      </p:to>
                                    </p:set>
                                  </p:childTnLst>
                                </p:cTn>
                              </p:par>
                              <p:par>
                                <p:cTn id="956" presetID="10" presetClass="exit" presetSubtype="0" fill="hold" grpId="1" nodeType="withEffect">
                                  <p:stCondLst>
                                    <p:cond delay="2500"/>
                                  </p:stCondLst>
                                  <p:childTnLst>
                                    <p:animEffect transition="out" filter="fade">
                                      <p:cBhvr>
                                        <p:cTn id="957" dur="500"/>
                                        <p:tgtEl>
                                          <p:spTgt spid="95"/>
                                        </p:tgtEl>
                                      </p:cBhvr>
                                    </p:animEffect>
                                    <p:set>
                                      <p:cBhvr>
                                        <p:cTn id="958" dur="1" fill="hold">
                                          <p:stCondLst>
                                            <p:cond delay="499"/>
                                          </p:stCondLst>
                                        </p:cTn>
                                        <p:tgtEl>
                                          <p:spTgt spid="95"/>
                                        </p:tgtEl>
                                        <p:attrNameLst>
                                          <p:attrName>style.visibility</p:attrName>
                                        </p:attrNameLst>
                                      </p:cBhvr>
                                      <p:to>
                                        <p:strVal val="hidden"/>
                                      </p:to>
                                    </p:set>
                                  </p:childTnLst>
                                </p:cTn>
                              </p:par>
                              <p:par>
                                <p:cTn id="959" presetID="10" presetClass="exit" presetSubtype="0" fill="hold" grpId="1" nodeType="withEffect">
                                  <p:stCondLst>
                                    <p:cond delay="2500"/>
                                  </p:stCondLst>
                                  <p:childTnLst>
                                    <p:animEffect transition="out" filter="fade">
                                      <p:cBhvr>
                                        <p:cTn id="960" dur="500"/>
                                        <p:tgtEl>
                                          <p:spTgt spid="96"/>
                                        </p:tgtEl>
                                      </p:cBhvr>
                                    </p:animEffect>
                                    <p:set>
                                      <p:cBhvr>
                                        <p:cTn id="961" dur="1" fill="hold">
                                          <p:stCondLst>
                                            <p:cond delay="499"/>
                                          </p:stCondLst>
                                        </p:cTn>
                                        <p:tgtEl>
                                          <p:spTgt spid="96"/>
                                        </p:tgtEl>
                                        <p:attrNameLst>
                                          <p:attrName>style.visibility</p:attrName>
                                        </p:attrNameLst>
                                      </p:cBhvr>
                                      <p:to>
                                        <p:strVal val="hidden"/>
                                      </p:to>
                                    </p:set>
                                  </p:childTnLst>
                                </p:cTn>
                              </p:par>
                              <p:par>
                                <p:cTn id="962" presetID="10" presetClass="exit" presetSubtype="0" fill="hold" grpId="1" nodeType="withEffect">
                                  <p:stCondLst>
                                    <p:cond delay="2500"/>
                                  </p:stCondLst>
                                  <p:childTnLst>
                                    <p:animEffect transition="out" filter="fade">
                                      <p:cBhvr>
                                        <p:cTn id="963" dur="500"/>
                                        <p:tgtEl>
                                          <p:spTgt spid="97"/>
                                        </p:tgtEl>
                                      </p:cBhvr>
                                    </p:animEffect>
                                    <p:set>
                                      <p:cBhvr>
                                        <p:cTn id="964" dur="1" fill="hold">
                                          <p:stCondLst>
                                            <p:cond delay="499"/>
                                          </p:stCondLst>
                                        </p:cTn>
                                        <p:tgtEl>
                                          <p:spTgt spid="97"/>
                                        </p:tgtEl>
                                        <p:attrNameLst>
                                          <p:attrName>style.visibility</p:attrName>
                                        </p:attrNameLst>
                                      </p:cBhvr>
                                      <p:to>
                                        <p:strVal val="hidden"/>
                                      </p:to>
                                    </p:set>
                                  </p:childTnLst>
                                </p:cTn>
                              </p:par>
                              <p:par>
                                <p:cTn id="965" presetID="10" presetClass="exit" presetSubtype="0" fill="hold" grpId="1" nodeType="withEffect">
                                  <p:stCondLst>
                                    <p:cond delay="2500"/>
                                  </p:stCondLst>
                                  <p:childTnLst>
                                    <p:animEffect transition="out" filter="fade">
                                      <p:cBhvr>
                                        <p:cTn id="966" dur="500"/>
                                        <p:tgtEl>
                                          <p:spTgt spid="98"/>
                                        </p:tgtEl>
                                      </p:cBhvr>
                                    </p:animEffect>
                                    <p:set>
                                      <p:cBhvr>
                                        <p:cTn id="967" dur="1" fill="hold">
                                          <p:stCondLst>
                                            <p:cond delay="499"/>
                                          </p:stCondLst>
                                        </p:cTn>
                                        <p:tgtEl>
                                          <p:spTgt spid="98"/>
                                        </p:tgtEl>
                                        <p:attrNameLst>
                                          <p:attrName>style.visibility</p:attrName>
                                        </p:attrNameLst>
                                      </p:cBhvr>
                                      <p:to>
                                        <p:strVal val="hidden"/>
                                      </p:to>
                                    </p:set>
                                  </p:childTnLst>
                                </p:cTn>
                              </p:par>
                              <p:par>
                                <p:cTn id="968" presetID="10" presetClass="exit" presetSubtype="0" fill="hold" grpId="1" nodeType="withEffect">
                                  <p:stCondLst>
                                    <p:cond delay="2500"/>
                                  </p:stCondLst>
                                  <p:childTnLst>
                                    <p:animEffect transition="out" filter="fade">
                                      <p:cBhvr>
                                        <p:cTn id="969" dur="500"/>
                                        <p:tgtEl>
                                          <p:spTgt spid="99"/>
                                        </p:tgtEl>
                                      </p:cBhvr>
                                    </p:animEffect>
                                    <p:set>
                                      <p:cBhvr>
                                        <p:cTn id="970" dur="1" fill="hold">
                                          <p:stCondLst>
                                            <p:cond delay="499"/>
                                          </p:stCondLst>
                                        </p:cTn>
                                        <p:tgtEl>
                                          <p:spTgt spid="99"/>
                                        </p:tgtEl>
                                        <p:attrNameLst>
                                          <p:attrName>style.visibility</p:attrName>
                                        </p:attrNameLst>
                                      </p:cBhvr>
                                      <p:to>
                                        <p:strVal val="hidden"/>
                                      </p:to>
                                    </p:set>
                                  </p:childTnLst>
                                </p:cTn>
                              </p:par>
                              <p:par>
                                <p:cTn id="971" presetID="10" presetClass="exit" presetSubtype="0" fill="hold" grpId="1" nodeType="withEffect">
                                  <p:stCondLst>
                                    <p:cond delay="2500"/>
                                  </p:stCondLst>
                                  <p:childTnLst>
                                    <p:animEffect transition="out" filter="fade">
                                      <p:cBhvr>
                                        <p:cTn id="972" dur="500"/>
                                        <p:tgtEl>
                                          <p:spTgt spid="100"/>
                                        </p:tgtEl>
                                      </p:cBhvr>
                                    </p:animEffect>
                                    <p:set>
                                      <p:cBhvr>
                                        <p:cTn id="973" dur="1" fill="hold">
                                          <p:stCondLst>
                                            <p:cond delay="499"/>
                                          </p:stCondLst>
                                        </p:cTn>
                                        <p:tgtEl>
                                          <p:spTgt spid="100"/>
                                        </p:tgtEl>
                                        <p:attrNameLst>
                                          <p:attrName>style.visibility</p:attrName>
                                        </p:attrNameLst>
                                      </p:cBhvr>
                                      <p:to>
                                        <p:strVal val="hidden"/>
                                      </p:to>
                                    </p:set>
                                  </p:childTnLst>
                                </p:cTn>
                              </p:par>
                              <p:par>
                                <p:cTn id="974" presetID="10" presetClass="exit" presetSubtype="0" fill="hold" grpId="1" nodeType="withEffect">
                                  <p:stCondLst>
                                    <p:cond delay="2500"/>
                                  </p:stCondLst>
                                  <p:childTnLst>
                                    <p:animEffect transition="out" filter="fade">
                                      <p:cBhvr>
                                        <p:cTn id="975" dur="500"/>
                                        <p:tgtEl>
                                          <p:spTgt spid="101"/>
                                        </p:tgtEl>
                                      </p:cBhvr>
                                    </p:animEffect>
                                    <p:set>
                                      <p:cBhvr>
                                        <p:cTn id="976" dur="1" fill="hold">
                                          <p:stCondLst>
                                            <p:cond delay="499"/>
                                          </p:stCondLst>
                                        </p:cTn>
                                        <p:tgtEl>
                                          <p:spTgt spid="101"/>
                                        </p:tgtEl>
                                        <p:attrNameLst>
                                          <p:attrName>style.visibility</p:attrName>
                                        </p:attrNameLst>
                                      </p:cBhvr>
                                      <p:to>
                                        <p:strVal val="hidden"/>
                                      </p:to>
                                    </p:set>
                                  </p:childTnLst>
                                </p:cTn>
                              </p:par>
                              <p:par>
                                <p:cTn id="977" presetID="10" presetClass="exit" presetSubtype="0" fill="hold" grpId="1" nodeType="withEffect">
                                  <p:stCondLst>
                                    <p:cond delay="2500"/>
                                  </p:stCondLst>
                                  <p:childTnLst>
                                    <p:animEffect transition="out" filter="fade">
                                      <p:cBhvr>
                                        <p:cTn id="978" dur="500"/>
                                        <p:tgtEl>
                                          <p:spTgt spid="102"/>
                                        </p:tgtEl>
                                      </p:cBhvr>
                                    </p:animEffect>
                                    <p:set>
                                      <p:cBhvr>
                                        <p:cTn id="979" dur="1" fill="hold">
                                          <p:stCondLst>
                                            <p:cond delay="499"/>
                                          </p:stCondLst>
                                        </p:cTn>
                                        <p:tgtEl>
                                          <p:spTgt spid="102"/>
                                        </p:tgtEl>
                                        <p:attrNameLst>
                                          <p:attrName>style.visibility</p:attrName>
                                        </p:attrNameLst>
                                      </p:cBhvr>
                                      <p:to>
                                        <p:strVal val="hidden"/>
                                      </p:to>
                                    </p:set>
                                  </p:childTnLst>
                                </p:cTn>
                              </p:par>
                              <p:par>
                                <p:cTn id="980" presetID="42" presetClass="path" presetSubtype="0" repeatCount="2000" accel="50000" decel="50000" fill="hold" grpId="2" nodeType="withEffect">
                                  <p:stCondLst>
                                    <p:cond delay="2000"/>
                                  </p:stCondLst>
                                  <p:childTnLst>
                                    <p:animMotion origin="layout" path="M 0.00017 -0.00185 L -0.35312 0.82886 " pathEditMode="relative" rAng="0" ptsTypes="AA">
                                      <p:cBhvr>
                                        <p:cTn id="981" dur="200" fill="hold"/>
                                        <p:tgtEl>
                                          <p:spTgt spid="5"/>
                                        </p:tgtEl>
                                        <p:attrNameLst>
                                          <p:attrName>ppt_x</p:attrName>
                                          <p:attrName>ppt_y</p:attrName>
                                        </p:attrNameLst>
                                      </p:cBhvr>
                                      <p:rCtr x="-17674" y="41520"/>
                                    </p:animMotion>
                                  </p:childTnLst>
                                </p:cTn>
                              </p:par>
                              <p:par>
                                <p:cTn id="982" presetID="42" presetClass="path" presetSubtype="0" repeatCount="2000" accel="50000" decel="50000" fill="hold" grpId="2" nodeType="withEffect">
                                  <p:stCondLst>
                                    <p:cond delay="2200"/>
                                  </p:stCondLst>
                                  <p:childTnLst>
                                    <p:animMotion origin="layout" path="M -1.38889E-6 0 L 0.15469 0.72284 " pathEditMode="relative" rAng="0" ptsTypes="AA">
                                      <p:cBhvr>
                                        <p:cTn id="983" dur="200" fill="hold"/>
                                        <p:tgtEl>
                                          <p:spTgt spid="6"/>
                                        </p:tgtEl>
                                        <p:attrNameLst>
                                          <p:attrName>ppt_x</p:attrName>
                                          <p:attrName>ppt_y</p:attrName>
                                        </p:attrNameLst>
                                      </p:cBhvr>
                                      <p:rCtr x="7726" y="36142"/>
                                    </p:animMotion>
                                  </p:childTnLst>
                                </p:cTn>
                              </p:par>
                              <p:par>
                                <p:cTn id="984" presetID="42" presetClass="path" presetSubtype="0" repeatCount="2000" accel="50000" decel="50000" fill="hold" grpId="2" nodeType="withEffect">
                                  <p:stCondLst>
                                    <p:cond delay="1500"/>
                                  </p:stCondLst>
                                  <p:childTnLst>
                                    <p:animMotion origin="layout" path="M 0.00017 -0.00185 L 0.3941 0.80909 " pathEditMode="relative" rAng="0" ptsTypes="AA">
                                      <p:cBhvr>
                                        <p:cTn id="985" dur="200" fill="hold"/>
                                        <p:tgtEl>
                                          <p:spTgt spid="7"/>
                                        </p:tgtEl>
                                        <p:attrNameLst>
                                          <p:attrName>ppt_x</p:attrName>
                                          <p:attrName>ppt_y</p:attrName>
                                        </p:attrNameLst>
                                      </p:cBhvr>
                                      <p:rCtr x="19688" y="40531"/>
                                    </p:animMotion>
                                  </p:childTnLst>
                                </p:cTn>
                              </p:par>
                              <p:par>
                                <p:cTn id="986" presetID="42" presetClass="path" presetSubtype="0" repeatCount="2000" accel="50000" decel="50000" fill="hold" grpId="2" nodeType="withEffect">
                                  <p:stCondLst>
                                    <p:cond delay="2000"/>
                                  </p:stCondLst>
                                  <p:childTnLst>
                                    <p:animMotion origin="layout" path="M -0.04722 0.02963 L -0.09583 0.82933 " pathEditMode="relative" rAng="0" ptsTypes="AA">
                                      <p:cBhvr>
                                        <p:cTn id="987" dur="200" fill="hold"/>
                                        <p:tgtEl>
                                          <p:spTgt spid="8"/>
                                        </p:tgtEl>
                                        <p:attrNameLst>
                                          <p:attrName>ppt_x</p:attrName>
                                          <p:attrName>ppt_y</p:attrName>
                                        </p:attrNameLst>
                                      </p:cBhvr>
                                      <p:rCtr x="-2431" y="39969"/>
                                    </p:animMotion>
                                  </p:childTnLst>
                                </p:cTn>
                              </p:par>
                              <p:par>
                                <p:cTn id="988" presetID="42" presetClass="path" presetSubtype="0" repeatCount="2000" accel="50000" decel="50000" fill="hold" grpId="2" nodeType="withEffect">
                                  <p:stCondLst>
                                    <p:cond delay="2200"/>
                                  </p:stCondLst>
                                  <p:childTnLst>
                                    <p:animMotion origin="layout" path="M 3.33333E-6 2.68767E-6 L 0.57257 0.4016 " pathEditMode="relative" rAng="0" ptsTypes="AA">
                                      <p:cBhvr>
                                        <p:cTn id="989" dur="200" fill="hold"/>
                                        <p:tgtEl>
                                          <p:spTgt spid="9"/>
                                        </p:tgtEl>
                                        <p:attrNameLst>
                                          <p:attrName>ppt_x</p:attrName>
                                          <p:attrName>ppt_y</p:attrName>
                                        </p:attrNameLst>
                                      </p:cBhvr>
                                      <p:rCtr x="28628" y="20080"/>
                                    </p:animMotion>
                                  </p:childTnLst>
                                </p:cTn>
                              </p:par>
                              <p:par>
                                <p:cTn id="990" presetID="42" presetClass="path" presetSubtype="0" repeatCount="2000" accel="50000" decel="50000" fill="hold" grpId="2" nodeType="withEffect">
                                  <p:stCondLst>
                                    <p:cond delay="2600"/>
                                  </p:stCondLst>
                                  <p:childTnLst>
                                    <p:animMotion origin="layout" path="M -5.55556E-7 -2.84214E-7 L 0.60608 0.24189 " pathEditMode="relative" rAng="0" ptsTypes="AA">
                                      <p:cBhvr>
                                        <p:cTn id="991" dur="200" fill="hold"/>
                                        <p:tgtEl>
                                          <p:spTgt spid="10"/>
                                        </p:tgtEl>
                                        <p:attrNameLst>
                                          <p:attrName>ppt_x</p:attrName>
                                          <p:attrName>ppt_y</p:attrName>
                                        </p:attrNameLst>
                                      </p:cBhvr>
                                      <p:rCtr x="30295" y="12079"/>
                                    </p:animMotion>
                                  </p:childTnLst>
                                </p:cTn>
                              </p:par>
                              <p:par>
                                <p:cTn id="992" presetID="42" presetClass="path" presetSubtype="0" repeatCount="2000" accel="50000" decel="50000" fill="hold" grpId="2" nodeType="withEffect">
                                  <p:stCondLst>
                                    <p:cond delay="1500"/>
                                  </p:stCondLst>
                                  <p:childTnLst>
                                    <p:animMotion origin="layout" path="M 3.05556E-6 -2.78035E-6 L -0.554 0.42169 " pathEditMode="relative" rAng="0" ptsTypes="AA">
                                      <p:cBhvr>
                                        <p:cTn id="993" dur="200" fill="hold"/>
                                        <p:tgtEl>
                                          <p:spTgt spid="11"/>
                                        </p:tgtEl>
                                        <p:attrNameLst>
                                          <p:attrName>ppt_x</p:attrName>
                                          <p:attrName>ppt_y</p:attrName>
                                        </p:attrNameLst>
                                      </p:cBhvr>
                                      <p:rCtr x="-27708" y="21069"/>
                                    </p:animMotion>
                                  </p:childTnLst>
                                </p:cTn>
                              </p:par>
                              <p:par>
                                <p:cTn id="994" presetID="42" presetClass="path" presetSubtype="0" repeatCount="2000" accel="50000" decel="50000" fill="hold" grpId="2" nodeType="withEffect">
                                  <p:stCondLst>
                                    <p:cond delay="2000"/>
                                  </p:stCondLst>
                                  <p:childTnLst>
                                    <p:animMotion origin="layout" path="M 2.5E-6 -4.08094E-6 L -0.60851 0.01391 " pathEditMode="relative" rAng="0" ptsTypes="AA">
                                      <p:cBhvr>
                                        <p:cTn id="995" dur="200" fill="hold"/>
                                        <p:tgtEl>
                                          <p:spTgt spid="12"/>
                                        </p:tgtEl>
                                        <p:attrNameLst>
                                          <p:attrName>ppt_x</p:attrName>
                                          <p:attrName>ppt_y</p:attrName>
                                        </p:attrNameLst>
                                      </p:cBhvr>
                                      <p:rCtr x="-30434" y="680"/>
                                    </p:animMotion>
                                  </p:childTnLst>
                                </p:cTn>
                              </p:par>
                              <p:par>
                                <p:cTn id="996" presetID="42" presetClass="path" presetSubtype="0" repeatCount="2000" accel="50000" decel="50000" fill="hold" grpId="2" nodeType="withEffect">
                                  <p:stCondLst>
                                    <p:cond delay="2300"/>
                                  </p:stCondLst>
                                  <p:childTnLst>
                                    <p:animMotion origin="layout" path="M 8.33333E-7 -2.22222E-6 L -0.52951 -0.05617 " pathEditMode="relative" rAng="0" ptsTypes="AA">
                                      <p:cBhvr>
                                        <p:cTn id="997" dur="200" fill="hold"/>
                                        <p:tgtEl>
                                          <p:spTgt spid="13"/>
                                        </p:tgtEl>
                                        <p:attrNameLst>
                                          <p:attrName>ppt_x</p:attrName>
                                          <p:attrName>ppt_y</p:attrName>
                                        </p:attrNameLst>
                                      </p:cBhvr>
                                      <p:rCtr x="-26476" y="-2809"/>
                                    </p:animMotion>
                                  </p:childTnLst>
                                </p:cTn>
                              </p:par>
                              <p:par>
                                <p:cTn id="998" presetID="42" presetClass="path" presetSubtype="0" repeatCount="2000" accel="50000" decel="50000" fill="hold" grpId="2" nodeType="withEffect">
                                  <p:stCondLst>
                                    <p:cond delay="2000"/>
                                  </p:stCondLst>
                                  <p:childTnLst>
                                    <p:animMotion origin="layout" path="M -3.61111E-6 1.69293E-6 L 0.22171 0.73061 " pathEditMode="relative" rAng="0" ptsTypes="AA">
                                      <p:cBhvr>
                                        <p:cTn id="999" dur="200" fill="hold"/>
                                        <p:tgtEl>
                                          <p:spTgt spid="14"/>
                                        </p:tgtEl>
                                        <p:attrNameLst>
                                          <p:attrName>ppt_x</p:attrName>
                                          <p:attrName>ppt_y</p:attrName>
                                        </p:attrNameLst>
                                      </p:cBhvr>
                                      <p:rCtr x="11076" y="36515"/>
                                    </p:animMotion>
                                  </p:childTnLst>
                                </p:cTn>
                              </p:par>
                              <p:par>
                                <p:cTn id="1000" presetID="42" presetClass="path" presetSubtype="0" repeatCount="2000" accel="50000" decel="50000" fill="hold" grpId="2" nodeType="withEffect">
                                  <p:stCondLst>
                                    <p:cond delay="2600"/>
                                  </p:stCondLst>
                                  <p:childTnLst>
                                    <p:animMotion origin="layout" path="M 3.05556E-6 -3.17887E-6 L -0.14723 0.78128 " pathEditMode="relative" rAng="0" ptsTypes="AA">
                                      <p:cBhvr>
                                        <p:cTn id="1001" dur="200" fill="hold"/>
                                        <p:tgtEl>
                                          <p:spTgt spid="15"/>
                                        </p:tgtEl>
                                        <p:attrNameLst>
                                          <p:attrName>ppt_x</p:attrName>
                                          <p:attrName>ppt_y</p:attrName>
                                        </p:attrNameLst>
                                      </p:cBhvr>
                                      <p:rCtr x="-7361" y="39049"/>
                                    </p:animMotion>
                                  </p:childTnLst>
                                </p:cTn>
                              </p:par>
                              <p:par>
                                <p:cTn id="1002" presetID="42" presetClass="path" presetSubtype="0" repeatCount="2000" accel="50000" decel="50000" fill="hold" grpId="2" nodeType="withEffect">
                                  <p:stCondLst>
                                    <p:cond delay="2250"/>
                                  </p:stCondLst>
                                  <p:childTnLst>
                                    <p:animMotion origin="layout" path="M 1.94444E-6 -4.32099E-6 L -0.02552 0.63889 " pathEditMode="relative" rAng="0" ptsTypes="AA">
                                      <p:cBhvr>
                                        <p:cTn id="1003" dur="200" fill="hold"/>
                                        <p:tgtEl>
                                          <p:spTgt spid="16"/>
                                        </p:tgtEl>
                                        <p:attrNameLst>
                                          <p:attrName>ppt_x</p:attrName>
                                          <p:attrName>ppt_y</p:attrName>
                                        </p:attrNameLst>
                                      </p:cBhvr>
                                      <p:rCtr x="-1285" y="31944"/>
                                    </p:animMotion>
                                  </p:childTnLst>
                                </p:cTn>
                              </p:par>
                              <p:par>
                                <p:cTn id="1004" presetID="42" presetClass="path" presetSubtype="0" repeatCount="2000" accel="50000" decel="50000" fill="hold" grpId="2" nodeType="withEffect">
                                  <p:stCondLst>
                                    <p:cond delay="2000"/>
                                  </p:stCondLst>
                                  <p:childTnLst>
                                    <p:animMotion origin="layout" path="M -4.44444E-6 4.69136E-6 L -0.00399 0.61481 " pathEditMode="relative" rAng="0" ptsTypes="AA">
                                      <p:cBhvr>
                                        <p:cTn id="1005" dur="200" fill="hold"/>
                                        <p:tgtEl>
                                          <p:spTgt spid="17"/>
                                        </p:tgtEl>
                                        <p:attrNameLst>
                                          <p:attrName>ppt_x</p:attrName>
                                          <p:attrName>ppt_y</p:attrName>
                                        </p:attrNameLst>
                                      </p:cBhvr>
                                      <p:rCtr x="-208" y="30741"/>
                                    </p:animMotion>
                                  </p:childTnLst>
                                </p:cTn>
                              </p:par>
                              <p:par>
                                <p:cTn id="1006" presetID="42" presetClass="path" presetSubtype="0" repeatCount="2000" accel="50000" decel="50000" fill="hold" grpId="2" nodeType="withEffect">
                                  <p:stCondLst>
                                    <p:cond delay="2250"/>
                                  </p:stCondLst>
                                  <p:childTnLst>
                                    <p:animMotion origin="layout" path="M 2.77778E-7 -1.76089E-7 L -0.52049 0.49954 " pathEditMode="relative" rAng="0" ptsTypes="AA">
                                      <p:cBhvr>
                                        <p:cTn id="1007" dur="200" fill="hold"/>
                                        <p:tgtEl>
                                          <p:spTgt spid="18"/>
                                        </p:tgtEl>
                                        <p:attrNameLst>
                                          <p:attrName>ppt_x</p:attrName>
                                          <p:attrName>ppt_y</p:attrName>
                                        </p:attrNameLst>
                                      </p:cBhvr>
                                      <p:rCtr x="-26024" y="24961"/>
                                    </p:animMotion>
                                  </p:childTnLst>
                                </p:cTn>
                              </p:par>
                              <p:par>
                                <p:cTn id="1008" presetID="42" presetClass="path" presetSubtype="0" repeatCount="2000" accel="50000" decel="50000" fill="hold" grpId="2" nodeType="withEffect">
                                  <p:stCondLst>
                                    <p:cond delay="2200"/>
                                  </p:stCondLst>
                                  <p:childTnLst>
                                    <p:animMotion origin="layout" path="M 4.16667E-6 5.25178E-8 L 0.5809 0.05715 " pathEditMode="relative" rAng="0" ptsTypes="AA">
                                      <p:cBhvr>
                                        <p:cTn id="1009" dur="200" fill="hold"/>
                                        <p:tgtEl>
                                          <p:spTgt spid="19"/>
                                        </p:tgtEl>
                                        <p:attrNameLst>
                                          <p:attrName>ppt_x</p:attrName>
                                          <p:attrName>ppt_y</p:attrName>
                                        </p:attrNameLst>
                                      </p:cBhvr>
                                      <p:rCtr x="29045" y="2842"/>
                                    </p:animMotion>
                                  </p:childTnLst>
                                </p:cTn>
                              </p:par>
                              <p:par>
                                <p:cTn id="1010" presetID="42" presetClass="path" presetSubtype="0" repeatCount="2000" accel="50000" decel="50000" fill="hold" grpId="2" nodeType="withEffect">
                                  <p:stCondLst>
                                    <p:cond delay="2000"/>
                                  </p:stCondLst>
                                  <p:childTnLst>
                                    <p:animMotion origin="layout" path="M -3.33333E-6 -1.7284E-6 L -0.571 -0.09105 " pathEditMode="relative" rAng="0" ptsTypes="AA">
                                      <p:cBhvr>
                                        <p:cTn id="1011" dur="200" fill="hold"/>
                                        <p:tgtEl>
                                          <p:spTgt spid="20"/>
                                        </p:tgtEl>
                                        <p:attrNameLst>
                                          <p:attrName>ppt_x</p:attrName>
                                          <p:attrName>ppt_y</p:attrName>
                                        </p:attrNameLst>
                                      </p:cBhvr>
                                      <p:rCtr x="-28559" y="-4568"/>
                                    </p:animMotion>
                                  </p:childTnLst>
                                </p:cTn>
                              </p:par>
                              <p:par>
                                <p:cTn id="1012" presetID="42" presetClass="path" presetSubtype="0" repeatCount="2000" accel="50000" decel="50000" fill="hold" grpId="2" nodeType="withEffect">
                                  <p:stCondLst>
                                    <p:cond delay="1750"/>
                                  </p:stCondLst>
                                  <p:childTnLst>
                                    <p:animMotion origin="layout" path="M -1.38889E-6 -2.71605E-6 L -0.5059 0.40371 " pathEditMode="relative" rAng="0" ptsTypes="AA">
                                      <p:cBhvr>
                                        <p:cTn id="1013" dur="200" fill="hold"/>
                                        <p:tgtEl>
                                          <p:spTgt spid="21"/>
                                        </p:tgtEl>
                                        <p:attrNameLst>
                                          <p:attrName>ppt_x</p:attrName>
                                          <p:attrName>ppt_y</p:attrName>
                                        </p:attrNameLst>
                                      </p:cBhvr>
                                      <p:rCtr x="-25295" y="20185"/>
                                    </p:animMotion>
                                  </p:childTnLst>
                                </p:cTn>
                              </p:par>
                              <p:par>
                                <p:cTn id="1014" presetID="42" presetClass="path" presetSubtype="0" repeatCount="2000" accel="50000" decel="50000" fill="hold" grpId="2" nodeType="withEffect">
                                  <p:stCondLst>
                                    <p:cond delay="2000"/>
                                  </p:stCondLst>
                                  <p:childTnLst>
                                    <p:animMotion origin="layout" path="M 1.94444E-6 -3.08642E-6 L 0.49878 0.2571 " pathEditMode="relative" rAng="0" ptsTypes="AA">
                                      <p:cBhvr>
                                        <p:cTn id="1015" dur="200" fill="hold"/>
                                        <p:tgtEl>
                                          <p:spTgt spid="22"/>
                                        </p:tgtEl>
                                        <p:attrNameLst>
                                          <p:attrName>ppt_x</p:attrName>
                                          <p:attrName>ppt_y</p:attrName>
                                        </p:attrNameLst>
                                      </p:cBhvr>
                                      <p:rCtr x="24931" y="12840"/>
                                    </p:animMotion>
                                  </p:childTnLst>
                                </p:cTn>
                              </p:par>
                              <p:par>
                                <p:cTn id="1016" presetID="42" presetClass="path" presetSubtype="0" repeatCount="2000" accel="50000" decel="50000" fill="hold" grpId="2" nodeType="withEffect">
                                  <p:stCondLst>
                                    <p:cond delay="2250"/>
                                  </p:stCondLst>
                                  <p:childTnLst>
                                    <p:animMotion origin="layout" path="M -2.5E-6 -1.11111E-6 L -0.17986 0.59383 " pathEditMode="relative" rAng="0" ptsTypes="AA">
                                      <p:cBhvr>
                                        <p:cTn id="1017" dur="200" fill="hold"/>
                                        <p:tgtEl>
                                          <p:spTgt spid="23"/>
                                        </p:tgtEl>
                                        <p:attrNameLst>
                                          <p:attrName>ppt_x</p:attrName>
                                          <p:attrName>ppt_y</p:attrName>
                                        </p:attrNameLst>
                                      </p:cBhvr>
                                      <p:rCtr x="-8993" y="29691"/>
                                    </p:animMotion>
                                  </p:childTnLst>
                                </p:cTn>
                              </p:par>
                              <p:par>
                                <p:cTn id="1018" presetID="42" presetClass="path" presetSubtype="0" repeatCount="2000" accel="50000" decel="50000" fill="hold" grpId="2" nodeType="withEffect">
                                  <p:stCondLst>
                                    <p:cond delay="2200"/>
                                  </p:stCondLst>
                                  <p:childTnLst>
                                    <p:animMotion origin="layout" path="M 1.38889E-6 -3.72876E-6 L 0.42361 0.54897 " pathEditMode="relative" rAng="0" ptsTypes="AA">
                                      <p:cBhvr>
                                        <p:cTn id="1019" dur="200" fill="hold"/>
                                        <p:tgtEl>
                                          <p:spTgt spid="24"/>
                                        </p:tgtEl>
                                        <p:attrNameLst>
                                          <p:attrName>ppt_x</p:attrName>
                                          <p:attrName>ppt_y</p:attrName>
                                        </p:attrNameLst>
                                      </p:cBhvr>
                                      <p:rCtr x="21181" y="27433"/>
                                    </p:animMotion>
                                  </p:childTnLst>
                                </p:cTn>
                              </p:par>
                              <p:par>
                                <p:cTn id="1020" presetID="42" presetClass="path" presetSubtype="0" repeatCount="2000" accel="50000" decel="50000" fill="hold" grpId="2" nodeType="withEffect">
                                  <p:stCondLst>
                                    <p:cond delay="2600"/>
                                  </p:stCondLst>
                                  <p:childTnLst>
                                    <p:animMotion origin="layout" path="M -1.94444E-6 1.11111E-6 L -0.40729 0.58518 " pathEditMode="relative" rAng="0" ptsTypes="AA">
                                      <p:cBhvr>
                                        <p:cTn id="1021" dur="200" fill="hold"/>
                                        <p:tgtEl>
                                          <p:spTgt spid="25"/>
                                        </p:tgtEl>
                                        <p:attrNameLst>
                                          <p:attrName>ppt_x</p:attrName>
                                          <p:attrName>ppt_y</p:attrName>
                                        </p:attrNameLst>
                                      </p:cBhvr>
                                      <p:rCtr x="-20365" y="29259"/>
                                    </p:animMotion>
                                  </p:childTnLst>
                                </p:cTn>
                              </p:par>
                              <p:par>
                                <p:cTn id="1022" presetID="42" presetClass="path" presetSubtype="0" repeatCount="2000" accel="50000" decel="50000" fill="hold" grpId="2" nodeType="withEffect">
                                  <p:stCondLst>
                                    <p:cond delay="2000"/>
                                  </p:stCondLst>
                                  <p:childTnLst>
                                    <p:animMotion origin="layout" path="M 3.88889E-6 2.97807E-6 L 0.56857 0.13098 " pathEditMode="relative" rAng="0" ptsTypes="AA">
                                      <p:cBhvr>
                                        <p:cTn id="1023" dur="200" fill="hold"/>
                                        <p:tgtEl>
                                          <p:spTgt spid="26"/>
                                        </p:tgtEl>
                                        <p:attrNameLst>
                                          <p:attrName>ppt_x</p:attrName>
                                          <p:attrName>ppt_y</p:attrName>
                                        </p:attrNameLst>
                                      </p:cBhvr>
                                      <p:rCtr x="28420" y="6549"/>
                                    </p:animMotion>
                                  </p:childTnLst>
                                </p:cTn>
                              </p:par>
                              <p:par>
                                <p:cTn id="1024" presetID="42" presetClass="path" presetSubtype="0" repeatCount="2000" accel="50000" decel="50000" fill="hold" grpId="2" nodeType="withEffect">
                                  <p:stCondLst>
                                    <p:cond delay="1700"/>
                                  </p:stCondLst>
                                  <p:childTnLst>
                                    <p:animMotion origin="layout" path="M 4.16667E-6 4.87797E-6 L 0.49305 0.46926 " pathEditMode="relative" rAng="0" ptsTypes="AA">
                                      <p:cBhvr>
                                        <p:cTn id="1025" dur="200" fill="hold"/>
                                        <p:tgtEl>
                                          <p:spTgt spid="28"/>
                                        </p:tgtEl>
                                        <p:attrNameLst>
                                          <p:attrName>ppt_x</p:attrName>
                                          <p:attrName>ppt_y</p:attrName>
                                        </p:attrNameLst>
                                      </p:cBhvr>
                                      <p:rCtr x="24653" y="23448"/>
                                    </p:animMotion>
                                  </p:childTnLst>
                                </p:cTn>
                              </p:par>
                              <p:par>
                                <p:cTn id="1026" presetID="42" presetClass="path" presetSubtype="0" repeatCount="2000" accel="50000" decel="50000" fill="hold" grpId="2" nodeType="withEffect">
                                  <p:stCondLst>
                                    <p:cond delay="1750"/>
                                  </p:stCondLst>
                                  <p:childTnLst>
                                    <p:animMotion origin="layout" path="M -3.33333E-6 5.25178E-8 L 0.56823 -0.04109 " pathEditMode="relative" rAng="0" ptsTypes="AA">
                                      <p:cBhvr>
                                        <p:cTn id="1027" dur="200" fill="hold"/>
                                        <p:tgtEl>
                                          <p:spTgt spid="29"/>
                                        </p:tgtEl>
                                        <p:attrNameLst>
                                          <p:attrName>ppt_x</p:attrName>
                                          <p:attrName>ppt_y</p:attrName>
                                        </p:attrNameLst>
                                      </p:cBhvr>
                                      <p:rCtr x="28403" y="-2070"/>
                                    </p:animMotion>
                                  </p:childTnLst>
                                </p:cTn>
                              </p:par>
                              <p:par>
                                <p:cTn id="1028" presetID="42" presetClass="path" presetSubtype="0" repeatCount="2000" accel="50000" decel="50000" fill="hold" grpId="2" nodeType="withEffect">
                                  <p:stCondLst>
                                    <p:cond delay="2000"/>
                                  </p:stCondLst>
                                  <p:childTnLst>
                                    <p:animMotion origin="layout" path="M -3.88889E-6 -4.46401E-6 L 0.4625 0.21038 " pathEditMode="relative" rAng="0" ptsTypes="AA">
                                      <p:cBhvr>
                                        <p:cTn id="1029" dur="200" fill="hold"/>
                                        <p:tgtEl>
                                          <p:spTgt spid="30"/>
                                        </p:tgtEl>
                                        <p:attrNameLst>
                                          <p:attrName>ppt_x</p:attrName>
                                          <p:attrName>ppt_y</p:attrName>
                                        </p:attrNameLst>
                                      </p:cBhvr>
                                      <p:rCtr x="23125" y="10504"/>
                                    </p:animMotion>
                                  </p:childTnLst>
                                </p:cTn>
                              </p:par>
                              <p:par>
                                <p:cTn id="1030" presetID="42" presetClass="path" presetSubtype="0" repeatCount="2000" accel="50000" decel="50000" fill="hold" grpId="2" nodeType="withEffect">
                                  <p:stCondLst>
                                    <p:cond delay="2250"/>
                                  </p:stCondLst>
                                  <p:childTnLst>
                                    <p:animMotion origin="layout" path="M -5.55556E-7 -1.55391E-6 L 0.47726 0.22274 " pathEditMode="relative" rAng="0" ptsTypes="AA">
                                      <p:cBhvr>
                                        <p:cTn id="1031" dur="200" fill="hold"/>
                                        <p:tgtEl>
                                          <p:spTgt spid="31"/>
                                        </p:tgtEl>
                                        <p:attrNameLst>
                                          <p:attrName>ppt_x</p:attrName>
                                          <p:attrName>ppt_y</p:attrName>
                                        </p:attrNameLst>
                                      </p:cBhvr>
                                      <p:rCtr x="23854" y="11121"/>
                                    </p:animMotion>
                                  </p:childTnLst>
                                </p:cTn>
                              </p:par>
                              <p:par>
                                <p:cTn id="1032" presetID="42" presetClass="path" presetSubtype="0" repeatCount="2000" accel="50000" decel="50000" fill="hold" grpId="2" nodeType="withEffect">
                                  <p:stCondLst>
                                    <p:cond delay="2300"/>
                                  </p:stCondLst>
                                  <p:childTnLst>
                                    <p:animMotion origin="layout" path="M -1.38889E-6 2.09424E-7 L 0.63698 0.06437 " pathEditMode="relative" rAng="0" ptsTypes="AA">
                                      <p:cBhvr>
                                        <p:cTn id="1033" dur="200" fill="hold"/>
                                        <p:tgtEl>
                                          <p:spTgt spid="32"/>
                                        </p:tgtEl>
                                        <p:attrNameLst>
                                          <p:attrName>ppt_x</p:attrName>
                                          <p:attrName>ppt_y</p:attrName>
                                        </p:attrNameLst>
                                      </p:cBhvr>
                                      <p:rCtr x="31840" y="3203"/>
                                    </p:animMotion>
                                  </p:childTnLst>
                                </p:cTn>
                              </p:par>
                              <p:par>
                                <p:cTn id="1034" presetID="42" presetClass="path" presetSubtype="0" repeatCount="2000" accel="50000" decel="50000" fill="hold" grpId="2" nodeType="withEffect">
                                  <p:stCondLst>
                                    <p:cond delay="2600"/>
                                  </p:stCondLst>
                                  <p:childTnLst>
                                    <p:animMotion origin="layout" path="M -2.77778E-7 1.7284E-6 L -0.48385 0.3 " pathEditMode="relative" rAng="0" ptsTypes="AA">
                                      <p:cBhvr>
                                        <p:cTn id="1035" dur="200" fill="hold"/>
                                        <p:tgtEl>
                                          <p:spTgt spid="33"/>
                                        </p:tgtEl>
                                        <p:attrNameLst>
                                          <p:attrName>ppt_x</p:attrName>
                                          <p:attrName>ppt_y</p:attrName>
                                        </p:attrNameLst>
                                      </p:cBhvr>
                                      <p:rCtr x="-24201" y="15000"/>
                                    </p:animMotion>
                                  </p:childTnLst>
                                </p:cTn>
                              </p:par>
                              <p:par>
                                <p:cTn id="1036" presetID="42" presetClass="path" presetSubtype="0" repeatCount="2000" accel="50000" decel="50000" fill="hold" grpId="2" nodeType="withEffect">
                                  <p:stCondLst>
                                    <p:cond delay="2250"/>
                                  </p:stCondLst>
                                  <p:childTnLst>
                                    <p:animMotion origin="layout" path="M -2.77778E-6 1.23457E-6 L 0.03351 0.67901 " pathEditMode="relative" rAng="0" ptsTypes="AA">
                                      <p:cBhvr>
                                        <p:cTn id="1037" dur="200" fill="hold"/>
                                        <p:tgtEl>
                                          <p:spTgt spid="34"/>
                                        </p:tgtEl>
                                        <p:attrNameLst>
                                          <p:attrName>ppt_x</p:attrName>
                                          <p:attrName>ppt_y</p:attrName>
                                        </p:attrNameLst>
                                      </p:cBhvr>
                                      <p:rCtr x="1667" y="33951"/>
                                    </p:animMotion>
                                  </p:childTnLst>
                                </p:cTn>
                              </p:par>
                              <p:par>
                                <p:cTn id="1038" presetID="42" presetClass="path" presetSubtype="0" repeatCount="2000" accel="50000" decel="50000" fill="hold" grpId="2" nodeType="withEffect">
                                  <p:stCondLst>
                                    <p:cond delay="2000"/>
                                  </p:stCondLst>
                                  <p:childTnLst>
                                    <p:animMotion origin="layout" path="M 2.77778E-6 -1.23457E-7 L -0.35157 0.28519 " pathEditMode="relative" rAng="0" ptsTypes="AA">
                                      <p:cBhvr>
                                        <p:cTn id="1039" dur="200" fill="hold"/>
                                        <p:tgtEl>
                                          <p:spTgt spid="35"/>
                                        </p:tgtEl>
                                        <p:attrNameLst>
                                          <p:attrName>ppt_x</p:attrName>
                                          <p:attrName>ppt_y</p:attrName>
                                        </p:attrNameLst>
                                      </p:cBhvr>
                                      <p:rCtr x="-17587" y="14259"/>
                                    </p:animMotion>
                                  </p:childTnLst>
                                </p:cTn>
                              </p:par>
                              <p:par>
                                <p:cTn id="1040" presetID="42" presetClass="path" presetSubtype="0" repeatCount="2000" accel="50000" decel="50000" fill="hold" grpId="2" nodeType="withEffect">
                                  <p:stCondLst>
                                    <p:cond delay="2200"/>
                                  </p:stCondLst>
                                  <p:childTnLst>
                                    <p:animMotion origin="layout" path="M 1.38889E-6 -4.2941E-6 L 1.38889E-6 0.47174 " pathEditMode="relative" rAng="0" ptsTypes="AA">
                                      <p:cBhvr>
                                        <p:cTn id="1041" dur="200" fill="hold"/>
                                        <p:tgtEl>
                                          <p:spTgt spid="36"/>
                                        </p:tgtEl>
                                        <p:attrNameLst>
                                          <p:attrName>ppt_x</p:attrName>
                                          <p:attrName>ppt_y</p:attrName>
                                        </p:attrNameLst>
                                      </p:cBhvr>
                                      <p:rCtr x="0" y="23571"/>
                                    </p:animMotion>
                                  </p:childTnLst>
                                </p:cTn>
                              </p:par>
                              <p:par>
                                <p:cTn id="1042" presetID="42" presetClass="path" presetSubtype="0" repeatCount="2000" accel="50000" decel="50000" fill="hold" grpId="2" nodeType="withEffect">
                                  <p:stCondLst>
                                    <p:cond delay="2400"/>
                                  </p:stCondLst>
                                  <p:childTnLst>
                                    <p:animMotion origin="layout" path="M 1.38889E-6 -2.59259E-6 L 0.45417 0.0463 " pathEditMode="relative" rAng="0" ptsTypes="AA">
                                      <p:cBhvr>
                                        <p:cTn id="1043" dur="200" fill="hold"/>
                                        <p:tgtEl>
                                          <p:spTgt spid="37"/>
                                        </p:tgtEl>
                                        <p:attrNameLst>
                                          <p:attrName>ppt_x</p:attrName>
                                          <p:attrName>ppt_y</p:attrName>
                                        </p:attrNameLst>
                                      </p:cBhvr>
                                      <p:rCtr x="22708" y="2315"/>
                                    </p:animMotion>
                                  </p:childTnLst>
                                </p:cTn>
                              </p:par>
                              <p:par>
                                <p:cTn id="1044" presetID="42" presetClass="path" presetSubtype="0" repeatCount="2000" accel="50000" decel="50000" fill="hold" grpId="2" nodeType="withEffect">
                                  <p:stCondLst>
                                    <p:cond delay="2500"/>
                                  </p:stCondLst>
                                  <p:childTnLst>
                                    <p:animMotion origin="layout" path="M -3.05556E-6 3.45679E-6 L 0.53681 0.18611 " pathEditMode="relative" rAng="0" ptsTypes="AA">
                                      <p:cBhvr>
                                        <p:cTn id="1045" dur="200" fill="hold"/>
                                        <p:tgtEl>
                                          <p:spTgt spid="38"/>
                                        </p:tgtEl>
                                        <p:attrNameLst>
                                          <p:attrName>ppt_x</p:attrName>
                                          <p:attrName>ppt_y</p:attrName>
                                        </p:attrNameLst>
                                      </p:cBhvr>
                                      <p:rCtr x="26840" y="9290"/>
                                    </p:animMotion>
                                  </p:childTnLst>
                                </p:cTn>
                              </p:par>
                              <p:par>
                                <p:cTn id="1046" presetID="42" presetClass="path" presetSubtype="0" repeatCount="2000" accel="50000" decel="50000" fill="hold" grpId="2" nodeType="withEffect">
                                  <p:stCondLst>
                                    <p:cond delay="2000"/>
                                  </p:stCondLst>
                                  <p:childTnLst>
                                    <p:animMotion origin="layout" path="M -4.72222E-6 -1.52302E-6 L -0.49409 0.52796 " pathEditMode="relative" rAng="0" ptsTypes="AA">
                                      <p:cBhvr>
                                        <p:cTn id="1047" dur="200" fill="hold"/>
                                        <p:tgtEl>
                                          <p:spTgt spid="39"/>
                                        </p:tgtEl>
                                        <p:attrNameLst>
                                          <p:attrName>ppt_x</p:attrName>
                                          <p:attrName>ppt_y</p:attrName>
                                        </p:attrNameLst>
                                      </p:cBhvr>
                                      <p:rCtr x="-24705" y="26382"/>
                                    </p:animMotion>
                                  </p:childTnLst>
                                </p:cTn>
                              </p:par>
                              <p:par>
                                <p:cTn id="1048" presetID="42" presetClass="path" presetSubtype="0" repeatCount="2000" accel="50000" decel="50000" fill="hold" grpId="2" nodeType="withEffect">
                                  <p:stCondLst>
                                    <p:cond delay="2400"/>
                                  </p:stCondLst>
                                  <p:childTnLst>
                                    <p:animMotion origin="layout" path="M 3.05556E-6 3.82716E-6 L -0.71858 0.30463 " pathEditMode="relative" rAng="0" ptsTypes="AA">
                                      <p:cBhvr>
                                        <p:cTn id="1049" dur="200" fill="hold"/>
                                        <p:tgtEl>
                                          <p:spTgt spid="40"/>
                                        </p:tgtEl>
                                        <p:attrNameLst>
                                          <p:attrName>ppt_x</p:attrName>
                                          <p:attrName>ppt_y</p:attrName>
                                        </p:attrNameLst>
                                      </p:cBhvr>
                                      <p:rCtr x="-35920" y="15216"/>
                                    </p:animMotion>
                                  </p:childTnLst>
                                </p:cTn>
                              </p:par>
                              <p:par>
                                <p:cTn id="1050" presetID="42" presetClass="path" presetSubtype="0" repeatCount="2000" accel="50000" decel="50000" fill="hold" grpId="2" nodeType="withEffect">
                                  <p:stCondLst>
                                    <p:cond delay="2100"/>
                                  </p:stCondLst>
                                  <p:childTnLst>
                                    <p:animMotion origin="layout" path="M -4.16667E-6 3.7037E-7 L -0.47118 0.21944 " pathEditMode="relative" rAng="0" ptsTypes="AA">
                                      <p:cBhvr>
                                        <p:cTn id="1051" dur="200" fill="hold"/>
                                        <p:tgtEl>
                                          <p:spTgt spid="41"/>
                                        </p:tgtEl>
                                        <p:attrNameLst>
                                          <p:attrName>ppt_x</p:attrName>
                                          <p:attrName>ppt_y</p:attrName>
                                        </p:attrNameLst>
                                      </p:cBhvr>
                                      <p:rCtr x="-23559" y="10957"/>
                                    </p:animMotion>
                                  </p:childTnLst>
                                </p:cTn>
                              </p:par>
                              <p:par>
                                <p:cTn id="1052" presetID="42" presetClass="path" presetSubtype="0" repeatCount="2000" accel="50000" decel="50000" fill="hold" grpId="2" nodeType="withEffect">
                                  <p:stCondLst>
                                    <p:cond delay="2000"/>
                                  </p:stCondLst>
                                  <p:childTnLst>
                                    <p:animMotion origin="layout" path="M 3.61111E-6 6.36392E-7 L 0.45642 0.49984 " pathEditMode="relative" rAng="0" ptsTypes="AA">
                                      <p:cBhvr>
                                        <p:cTn id="1053" dur="200" fill="hold"/>
                                        <p:tgtEl>
                                          <p:spTgt spid="42"/>
                                        </p:tgtEl>
                                        <p:attrNameLst>
                                          <p:attrName>ppt_x</p:attrName>
                                          <p:attrName>ppt_y</p:attrName>
                                        </p:attrNameLst>
                                      </p:cBhvr>
                                      <p:rCtr x="22813" y="24992"/>
                                    </p:animMotion>
                                  </p:childTnLst>
                                </p:cTn>
                              </p:par>
                              <p:par>
                                <p:cTn id="1054" presetID="42" presetClass="path" presetSubtype="0" repeatCount="2000" accel="50000" decel="50000" fill="hold" grpId="2" nodeType="withEffect">
                                  <p:stCondLst>
                                    <p:cond delay="2250"/>
                                  </p:stCondLst>
                                  <p:childTnLst>
                                    <p:animMotion origin="layout" path="M -1.94444E-6 -2.59259E-6 L 0.50209 0.03241 " pathEditMode="relative" rAng="0" ptsTypes="AA">
                                      <p:cBhvr>
                                        <p:cTn id="1055" dur="200" fill="hold"/>
                                        <p:tgtEl>
                                          <p:spTgt spid="43"/>
                                        </p:tgtEl>
                                        <p:attrNameLst>
                                          <p:attrName>ppt_x</p:attrName>
                                          <p:attrName>ppt_y</p:attrName>
                                        </p:attrNameLst>
                                      </p:cBhvr>
                                      <p:rCtr x="25104" y="1605"/>
                                    </p:animMotion>
                                  </p:childTnLst>
                                </p:cTn>
                              </p:par>
                              <p:par>
                                <p:cTn id="1056" presetID="42" presetClass="path" presetSubtype="0" repeatCount="2000" accel="50000" decel="50000" fill="hold" grpId="2" nodeType="withEffect">
                                  <p:stCondLst>
                                    <p:cond delay="2500"/>
                                  </p:stCondLst>
                                  <p:childTnLst>
                                    <p:animMotion origin="layout" path="M -1.11111E-6 2.96296E-6 L -0.43108 0.33796 " pathEditMode="relative" rAng="0" ptsTypes="AA">
                                      <p:cBhvr>
                                        <p:cTn id="1057" dur="200" fill="hold"/>
                                        <p:tgtEl>
                                          <p:spTgt spid="44"/>
                                        </p:tgtEl>
                                        <p:attrNameLst>
                                          <p:attrName>ppt_x</p:attrName>
                                          <p:attrName>ppt_y</p:attrName>
                                        </p:attrNameLst>
                                      </p:cBhvr>
                                      <p:rCtr x="-21563" y="16883"/>
                                    </p:animMotion>
                                  </p:childTnLst>
                                </p:cTn>
                              </p:par>
                              <p:par>
                                <p:cTn id="1058" presetID="42" presetClass="path" presetSubtype="0" repeatCount="2000" accel="50000" decel="50000" fill="hold" grpId="2" nodeType="withEffect">
                                  <p:stCondLst>
                                    <p:cond delay="2250"/>
                                  </p:stCondLst>
                                  <p:childTnLst>
                                    <p:animMotion origin="layout" path="M -5.55556E-7 -3.7037E-6 L -0.50712 -0.05463 " pathEditMode="relative" rAng="0" ptsTypes="AA">
                                      <p:cBhvr>
                                        <p:cTn id="1059" dur="200" fill="hold"/>
                                        <p:tgtEl>
                                          <p:spTgt spid="45"/>
                                        </p:tgtEl>
                                        <p:attrNameLst>
                                          <p:attrName>ppt_x</p:attrName>
                                          <p:attrName>ppt_y</p:attrName>
                                        </p:attrNameLst>
                                      </p:cBhvr>
                                      <p:rCtr x="-25365" y="-2747"/>
                                    </p:animMotion>
                                  </p:childTnLst>
                                </p:cTn>
                              </p:par>
                              <p:par>
                                <p:cTn id="1060" presetID="42" presetClass="path" presetSubtype="0" repeatCount="2000" accel="50000" decel="50000" fill="hold" grpId="2" nodeType="withEffect">
                                  <p:stCondLst>
                                    <p:cond delay="2500"/>
                                  </p:stCondLst>
                                  <p:childTnLst>
                                    <p:animMotion origin="layout" path="M 3.05556E-6 4.44444E-6 L -0.19966 0.5074 " pathEditMode="relative" rAng="0" ptsTypes="AA">
                                      <p:cBhvr>
                                        <p:cTn id="1061" dur="200" fill="hold"/>
                                        <p:tgtEl>
                                          <p:spTgt spid="46"/>
                                        </p:tgtEl>
                                        <p:attrNameLst>
                                          <p:attrName>ppt_x</p:attrName>
                                          <p:attrName>ppt_y</p:attrName>
                                        </p:attrNameLst>
                                      </p:cBhvr>
                                      <p:rCtr x="-9983" y="25370"/>
                                    </p:animMotion>
                                  </p:childTnLst>
                                </p:cTn>
                              </p:par>
                              <p:par>
                                <p:cTn id="1062" presetID="42" presetClass="path" presetSubtype="0" repeatCount="2000" accel="50000" decel="50000" fill="hold" grpId="2" nodeType="withEffect">
                                  <p:stCondLst>
                                    <p:cond delay="2700"/>
                                  </p:stCondLst>
                                  <p:childTnLst>
                                    <p:animMotion origin="layout" path="M -8.33333E-7 -3.7037E-6 L 0.03073 0.57624 " pathEditMode="relative" rAng="0" ptsTypes="AA">
                                      <p:cBhvr>
                                        <p:cTn id="1063" dur="200" fill="hold"/>
                                        <p:tgtEl>
                                          <p:spTgt spid="47"/>
                                        </p:tgtEl>
                                        <p:attrNameLst>
                                          <p:attrName>ppt_x</p:attrName>
                                          <p:attrName>ppt_y</p:attrName>
                                        </p:attrNameLst>
                                      </p:cBhvr>
                                      <p:rCtr x="1528" y="28796"/>
                                    </p:animMotion>
                                  </p:childTnLst>
                                </p:cTn>
                              </p:par>
                              <p:par>
                                <p:cTn id="1064" presetID="42" presetClass="path" presetSubtype="0" repeatCount="2000" accel="50000" decel="50000" fill="hold" grpId="2" nodeType="withEffect">
                                  <p:stCondLst>
                                    <p:cond delay="2250"/>
                                  </p:stCondLst>
                                  <p:childTnLst>
                                    <p:animMotion origin="layout" path="M 8.33333E-7 -4.44444E-6 L 0.49722 -0.0395 " pathEditMode="relative" rAng="0" ptsTypes="AA">
                                      <p:cBhvr>
                                        <p:cTn id="1065" dur="200" fill="hold"/>
                                        <p:tgtEl>
                                          <p:spTgt spid="48"/>
                                        </p:tgtEl>
                                        <p:attrNameLst>
                                          <p:attrName>ppt_x</p:attrName>
                                          <p:attrName>ppt_y</p:attrName>
                                        </p:attrNameLst>
                                      </p:cBhvr>
                                      <p:rCtr x="24861" y="-1975"/>
                                    </p:animMotion>
                                  </p:childTnLst>
                                </p:cTn>
                              </p:par>
                              <p:par>
                                <p:cTn id="1066" presetID="42" presetClass="path" presetSubtype="0" repeatCount="2000" accel="50000" decel="50000" fill="hold" grpId="2" nodeType="withEffect">
                                  <p:stCondLst>
                                    <p:cond delay="1900"/>
                                  </p:stCondLst>
                                  <p:childTnLst>
                                    <p:animMotion origin="layout" path="M -5.55556E-7 3.45382E-6 L 0.01962 0.51282 " pathEditMode="relative" rAng="0" ptsTypes="AA">
                                      <p:cBhvr>
                                        <p:cTn id="1067" dur="200" fill="hold"/>
                                        <p:tgtEl>
                                          <p:spTgt spid="49"/>
                                        </p:tgtEl>
                                        <p:attrNameLst>
                                          <p:attrName>ppt_x</p:attrName>
                                          <p:attrName>ppt_y</p:attrName>
                                        </p:attrNameLst>
                                      </p:cBhvr>
                                      <p:rCtr x="972" y="25641"/>
                                    </p:animMotion>
                                  </p:childTnLst>
                                </p:cTn>
                              </p:par>
                              <p:par>
                                <p:cTn id="1068" presetID="42" presetClass="path" presetSubtype="0" repeatCount="2000" accel="50000" decel="50000" fill="hold" grpId="2" nodeType="withEffect">
                                  <p:stCondLst>
                                    <p:cond delay="2200"/>
                                  </p:stCondLst>
                                  <p:childTnLst>
                                    <p:animMotion origin="layout" path="M 8.33333E-7 3.82716E-6 L -0.52899 -0.00957 " pathEditMode="relative" rAng="0" ptsTypes="AA">
                                      <p:cBhvr>
                                        <p:cTn id="1069" dur="200" fill="hold"/>
                                        <p:tgtEl>
                                          <p:spTgt spid="50"/>
                                        </p:tgtEl>
                                        <p:attrNameLst>
                                          <p:attrName>ppt_x</p:attrName>
                                          <p:attrName>ppt_y</p:attrName>
                                        </p:attrNameLst>
                                      </p:cBhvr>
                                      <p:rCtr x="-26458" y="-494"/>
                                    </p:animMotion>
                                  </p:childTnLst>
                                </p:cTn>
                              </p:par>
                              <p:par>
                                <p:cTn id="1070" presetID="42" presetClass="path" presetSubtype="0" repeatCount="2000" accel="50000" decel="50000" fill="hold" grpId="2" nodeType="withEffect">
                                  <p:stCondLst>
                                    <p:cond delay="2300"/>
                                  </p:stCondLst>
                                  <p:childTnLst>
                                    <p:animMotion origin="layout" path="M 2.77778E-6 2.91628E-6 L 0.4526 -0.10071 " pathEditMode="relative" rAng="0" ptsTypes="AA">
                                      <p:cBhvr>
                                        <p:cTn id="1071" dur="200" fill="hold"/>
                                        <p:tgtEl>
                                          <p:spTgt spid="51"/>
                                        </p:tgtEl>
                                        <p:attrNameLst>
                                          <p:attrName>ppt_x</p:attrName>
                                          <p:attrName>ppt_y</p:attrName>
                                        </p:attrNameLst>
                                      </p:cBhvr>
                                      <p:rCtr x="22622" y="-5036"/>
                                    </p:animMotion>
                                  </p:childTnLst>
                                </p:cTn>
                              </p:par>
                              <p:par>
                                <p:cTn id="1072" presetID="42" presetClass="path" presetSubtype="0" repeatCount="2000" accel="50000" decel="50000" fill="hold" grpId="2" nodeType="withEffect">
                                  <p:stCondLst>
                                    <p:cond delay="2600"/>
                                  </p:stCondLst>
                                  <p:childTnLst>
                                    <p:animMotion origin="layout" path="M -1.11111E-6 -1.60494E-6 L -0.47743 0.59877 " pathEditMode="relative" rAng="0" ptsTypes="AA">
                                      <p:cBhvr>
                                        <p:cTn id="1073" dur="200" fill="hold"/>
                                        <p:tgtEl>
                                          <p:spTgt spid="52"/>
                                        </p:tgtEl>
                                        <p:attrNameLst>
                                          <p:attrName>ppt_x</p:attrName>
                                          <p:attrName>ppt_y</p:attrName>
                                        </p:attrNameLst>
                                      </p:cBhvr>
                                      <p:rCtr x="-23872" y="29938"/>
                                    </p:animMotion>
                                  </p:childTnLst>
                                </p:cTn>
                              </p:par>
                              <p:par>
                                <p:cTn id="1074" presetID="42" presetClass="path" presetSubtype="0" repeatCount="2000" accel="50000" decel="50000" fill="hold" grpId="2" nodeType="withEffect">
                                  <p:stCondLst>
                                    <p:cond delay="2000"/>
                                  </p:stCondLst>
                                  <p:childTnLst>
                                    <p:animMotion origin="layout" path="M 0 -2.90114E-6 L -0.48785 0.12258 " pathEditMode="relative" rAng="0" ptsTypes="AA">
                                      <p:cBhvr>
                                        <p:cTn id="1075" dur="200" fill="hold"/>
                                        <p:tgtEl>
                                          <p:spTgt spid="53"/>
                                        </p:tgtEl>
                                        <p:attrNameLst>
                                          <p:attrName>ppt_x</p:attrName>
                                          <p:attrName>ppt_y</p:attrName>
                                        </p:attrNameLst>
                                      </p:cBhvr>
                                      <p:rCtr x="-24392" y="6129"/>
                                    </p:animMotion>
                                  </p:childTnLst>
                                </p:cTn>
                              </p:par>
                              <p:par>
                                <p:cTn id="1076" presetID="42" presetClass="path" presetSubtype="0" repeatCount="2000" accel="50000" decel="50000" fill="hold" grpId="2" nodeType="withEffect">
                                  <p:stCondLst>
                                    <p:cond delay="2000"/>
                                  </p:stCondLst>
                                  <p:childTnLst>
                                    <p:animMotion origin="layout" path="M 3.33333E-6 -9.73123E-7 L -0.42327 0.03151 " pathEditMode="relative" rAng="0" ptsTypes="AA">
                                      <p:cBhvr>
                                        <p:cTn id="1077" dur="200" fill="hold"/>
                                        <p:tgtEl>
                                          <p:spTgt spid="54"/>
                                        </p:tgtEl>
                                        <p:attrNameLst>
                                          <p:attrName>ppt_x</p:attrName>
                                          <p:attrName>ppt_y</p:attrName>
                                        </p:attrNameLst>
                                      </p:cBhvr>
                                      <p:rCtr x="-21163" y="1576"/>
                                    </p:animMotion>
                                  </p:childTnLst>
                                </p:cTn>
                              </p:par>
                              <p:par>
                                <p:cTn id="1078" presetID="42" presetClass="path" presetSubtype="0" repeatCount="2000" accel="50000" decel="50000" fill="hold" grpId="2" nodeType="withEffect">
                                  <p:stCondLst>
                                    <p:cond delay="2200"/>
                                  </p:stCondLst>
                                  <p:childTnLst>
                                    <p:animMotion origin="layout" path="M -3.61111E-6 -4.26321E-6 L 0.13334 0.498 " pathEditMode="relative" rAng="0" ptsTypes="AA">
                                      <p:cBhvr>
                                        <p:cTn id="1079" dur="200" fill="hold"/>
                                        <p:tgtEl>
                                          <p:spTgt spid="55"/>
                                        </p:tgtEl>
                                        <p:attrNameLst>
                                          <p:attrName>ppt_x</p:attrName>
                                          <p:attrName>ppt_y</p:attrName>
                                        </p:attrNameLst>
                                      </p:cBhvr>
                                      <p:rCtr x="6667" y="24900"/>
                                    </p:animMotion>
                                  </p:childTnLst>
                                </p:cTn>
                              </p:par>
                              <p:par>
                                <p:cTn id="1080" presetID="42" presetClass="path" presetSubtype="0" repeatCount="2000" accel="50000" decel="50000" fill="hold" grpId="2" nodeType="withEffect">
                                  <p:stCondLst>
                                    <p:cond delay="2250"/>
                                  </p:stCondLst>
                                  <p:childTnLst>
                                    <p:animMotion origin="layout" path="M 0.00086 0.00216 L 0.48993 0.31167 " pathEditMode="relative" rAng="0" ptsTypes="AA">
                                      <p:cBhvr>
                                        <p:cTn id="1081" dur="200" fill="hold"/>
                                        <p:tgtEl>
                                          <p:spTgt spid="56"/>
                                        </p:tgtEl>
                                        <p:attrNameLst>
                                          <p:attrName>ppt_x</p:attrName>
                                          <p:attrName>ppt_y</p:attrName>
                                        </p:attrNameLst>
                                      </p:cBhvr>
                                      <p:rCtr x="24444" y="15460"/>
                                    </p:animMotion>
                                  </p:childTnLst>
                                </p:cTn>
                              </p:par>
                              <p:par>
                                <p:cTn id="1082" presetID="42" presetClass="path" presetSubtype="0" repeatCount="2000" accel="50000" decel="50000" fill="hold" grpId="2" nodeType="withEffect">
                                  <p:stCondLst>
                                    <p:cond delay="2000"/>
                                  </p:stCondLst>
                                  <p:childTnLst>
                                    <p:animMotion origin="layout" path="M 4.72222E-6 1.7284E-6 L 0.49566 0.49413 " pathEditMode="relative" rAng="0" ptsTypes="AA">
                                      <p:cBhvr>
                                        <p:cTn id="1083" dur="200" fill="hold"/>
                                        <p:tgtEl>
                                          <p:spTgt spid="57"/>
                                        </p:tgtEl>
                                        <p:attrNameLst>
                                          <p:attrName>ppt_x</p:attrName>
                                          <p:attrName>ppt_y</p:attrName>
                                        </p:attrNameLst>
                                      </p:cBhvr>
                                      <p:rCtr x="24774" y="24691"/>
                                    </p:animMotion>
                                  </p:childTnLst>
                                </p:cTn>
                              </p:par>
                              <p:par>
                                <p:cTn id="1084" presetID="42" presetClass="path" presetSubtype="0" repeatCount="2000" accel="50000" decel="50000" fill="hold" grpId="2" nodeType="withEffect">
                                  <p:stCondLst>
                                    <p:cond delay="2000"/>
                                  </p:stCondLst>
                                  <p:childTnLst>
                                    <p:animMotion origin="layout" path="M 2.5E-6 -3.08642E-6 L 0.45034 -0.1358 " pathEditMode="relative" rAng="0" ptsTypes="AA">
                                      <p:cBhvr>
                                        <p:cTn id="1085" dur="200" fill="hold"/>
                                        <p:tgtEl>
                                          <p:spTgt spid="58"/>
                                        </p:tgtEl>
                                        <p:attrNameLst>
                                          <p:attrName>ppt_x</p:attrName>
                                          <p:attrName>ppt_y</p:attrName>
                                        </p:attrNameLst>
                                      </p:cBhvr>
                                      <p:rCtr x="22517" y="-6790"/>
                                    </p:animMotion>
                                  </p:childTnLst>
                                </p:cTn>
                              </p:par>
                              <p:par>
                                <p:cTn id="1086" presetID="42" presetClass="path" presetSubtype="0" repeatCount="2000" accel="50000" decel="50000" fill="hold" grpId="2" nodeType="withEffect">
                                  <p:stCondLst>
                                    <p:cond delay="2200"/>
                                  </p:stCondLst>
                                  <p:childTnLst>
                                    <p:animMotion origin="layout" path="M -2.22222E-6 -1.97531E-6 L -0.39288 0.13426 " pathEditMode="relative" rAng="0" ptsTypes="AA">
                                      <p:cBhvr>
                                        <p:cTn id="1087" dur="200" fill="hold"/>
                                        <p:tgtEl>
                                          <p:spTgt spid="59"/>
                                        </p:tgtEl>
                                        <p:attrNameLst>
                                          <p:attrName>ppt_x</p:attrName>
                                          <p:attrName>ppt_y</p:attrName>
                                        </p:attrNameLst>
                                      </p:cBhvr>
                                      <p:rCtr x="-19653" y="6698"/>
                                    </p:animMotion>
                                  </p:childTnLst>
                                </p:cTn>
                              </p:par>
                              <p:par>
                                <p:cTn id="1088" presetID="42" presetClass="path" presetSubtype="0" repeatCount="2000" accel="50000" decel="50000" fill="hold" grpId="2" nodeType="withEffect">
                                  <p:stCondLst>
                                    <p:cond delay="2500"/>
                                  </p:stCondLst>
                                  <p:childTnLst>
                                    <p:animMotion origin="layout" path="M 2.77778E-7 3.45382E-6 L 0.45556 0.28854 " pathEditMode="relative" rAng="0" ptsTypes="AA">
                                      <p:cBhvr>
                                        <p:cTn id="1089" dur="200" fill="hold"/>
                                        <p:tgtEl>
                                          <p:spTgt spid="60"/>
                                        </p:tgtEl>
                                        <p:attrNameLst>
                                          <p:attrName>ppt_x</p:attrName>
                                          <p:attrName>ppt_y</p:attrName>
                                        </p:attrNameLst>
                                      </p:cBhvr>
                                      <p:rCtr x="22778" y="14427"/>
                                    </p:animMotion>
                                  </p:childTnLst>
                                </p:cTn>
                              </p:par>
                              <p:par>
                                <p:cTn id="1090" presetID="42" presetClass="path" presetSubtype="0" repeatCount="2000" accel="50000" decel="50000" fill="hold" grpId="2" nodeType="withEffect">
                                  <p:stCondLst>
                                    <p:cond delay="2600"/>
                                  </p:stCondLst>
                                  <p:childTnLst>
                                    <p:animMotion origin="layout" path="M -1.38889E-6 9.87654E-7 L 0.20695 0.50339 " pathEditMode="relative" rAng="0" ptsTypes="AA">
                                      <p:cBhvr>
                                        <p:cTn id="1091" dur="200" fill="hold"/>
                                        <p:tgtEl>
                                          <p:spTgt spid="61"/>
                                        </p:tgtEl>
                                        <p:attrNameLst>
                                          <p:attrName>ppt_x</p:attrName>
                                          <p:attrName>ppt_y</p:attrName>
                                        </p:attrNameLst>
                                      </p:cBhvr>
                                      <p:rCtr x="10347" y="25154"/>
                                    </p:animMotion>
                                  </p:childTnLst>
                                </p:cTn>
                              </p:par>
                              <p:par>
                                <p:cTn id="1092" presetID="42" presetClass="path" presetSubtype="0" repeatCount="2000" accel="50000" decel="50000" fill="hold" grpId="2" nodeType="withEffect">
                                  <p:stCondLst>
                                    <p:cond delay="2500"/>
                                  </p:stCondLst>
                                  <p:childTnLst>
                                    <p:animMotion origin="layout" path="M 0.00295 0.04166 L 0.01076 0.54197 " pathEditMode="relative" rAng="0" ptsTypes="AA">
                                      <p:cBhvr>
                                        <p:cTn id="1093" dur="200" fill="hold"/>
                                        <p:tgtEl>
                                          <p:spTgt spid="62"/>
                                        </p:tgtEl>
                                        <p:attrNameLst>
                                          <p:attrName>ppt_x</p:attrName>
                                          <p:attrName>ppt_y</p:attrName>
                                        </p:attrNameLst>
                                      </p:cBhvr>
                                      <p:rCtr x="382" y="25000"/>
                                    </p:animMotion>
                                  </p:childTnLst>
                                </p:cTn>
                              </p:par>
                              <p:par>
                                <p:cTn id="1094" presetID="42" presetClass="path" presetSubtype="0" repeatCount="2000" accel="50000" decel="50000" fill="hold" grpId="2" nodeType="withEffect">
                                  <p:stCondLst>
                                    <p:cond delay="2200"/>
                                  </p:stCondLst>
                                  <p:childTnLst>
                                    <p:animMotion origin="layout" path="M -2.22222E-6 -1.11111E-6 L -0.42812 0.41389 " pathEditMode="relative" rAng="0" ptsTypes="AA">
                                      <p:cBhvr>
                                        <p:cTn id="1095" dur="200" fill="hold"/>
                                        <p:tgtEl>
                                          <p:spTgt spid="63"/>
                                        </p:tgtEl>
                                        <p:attrNameLst>
                                          <p:attrName>ppt_x</p:attrName>
                                          <p:attrName>ppt_y</p:attrName>
                                        </p:attrNameLst>
                                      </p:cBhvr>
                                      <p:rCtr x="-21406" y="20679"/>
                                    </p:animMotion>
                                  </p:childTnLst>
                                </p:cTn>
                              </p:par>
                              <p:par>
                                <p:cTn id="1096" presetID="42" presetClass="path" presetSubtype="0" repeatCount="2000" accel="50000" decel="50000" fill="hold" grpId="2" nodeType="withEffect">
                                  <p:stCondLst>
                                    <p:cond delay="2400"/>
                                  </p:stCondLst>
                                  <p:childTnLst>
                                    <p:animMotion origin="layout" path="M -2.22222E-6 0.00463 L -0.4191 0.14952 " pathEditMode="relative" rAng="0" ptsTypes="AA">
                                      <p:cBhvr>
                                        <p:cTn id="1097" dur="200" fill="hold"/>
                                        <p:tgtEl>
                                          <p:spTgt spid="64"/>
                                        </p:tgtEl>
                                        <p:attrNameLst>
                                          <p:attrName>ppt_x</p:attrName>
                                          <p:attrName>ppt_y</p:attrName>
                                        </p:attrNameLst>
                                      </p:cBhvr>
                                      <p:rCtr x="-20955" y="7229"/>
                                    </p:animMotion>
                                  </p:childTnLst>
                                </p:cTn>
                              </p:par>
                              <p:par>
                                <p:cTn id="1098" presetID="42" presetClass="path" presetSubtype="0" repeatCount="2000" accel="50000" decel="50000" fill="hold" grpId="2" nodeType="withEffect">
                                  <p:stCondLst>
                                    <p:cond delay="2700"/>
                                  </p:stCondLst>
                                  <p:childTnLst>
                                    <p:animMotion origin="layout" path="M 0.00174 -0.0034 L 0.46337 0.09082 " pathEditMode="relative" rAng="0" ptsTypes="AA">
                                      <p:cBhvr>
                                        <p:cTn id="1099" dur="200" fill="hold"/>
                                        <p:tgtEl>
                                          <p:spTgt spid="65"/>
                                        </p:tgtEl>
                                        <p:attrNameLst>
                                          <p:attrName>ppt_x</p:attrName>
                                          <p:attrName>ppt_y</p:attrName>
                                        </p:attrNameLst>
                                      </p:cBhvr>
                                      <p:rCtr x="23073" y="4696"/>
                                    </p:animMotion>
                                  </p:childTnLst>
                                </p:cTn>
                              </p:par>
                              <p:par>
                                <p:cTn id="1100" presetID="42" presetClass="path" presetSubtype="0" repeatCount="2000" accel="50000" decel="50000" fill="hold" grpId="2" nodeType="withEffect">
                                  <p:stCondLst>
                                    <p:cond delay="2500"/>
                                  </p:stCondLst>
                                  <p:childTnLst>
                                    <p:animMotion origin="layout" path="M -3.61111E-6 -1.67748E-6 L -0.49218 -0.1282 " pathEditMode="relative" rAng="0" ptsTypes="AA">
                                      <p:cBhvr>
                                        <p:cTn id="1101" dur="200" fill="hold"/>
                                        <p:tgtEl>
                                          <p:spTgt spid="66"/>
                                        </p:tgtEl>
                                        <p:attrNameLst>
                                          <p:attrName>ppt_x</p:attrName>
                                          <p:attrName>ppt_y</p:attrName>
                                        </p:attrNameLst>
                                      </p:cBhvr>
                                      <p:rCtr x="-24618" y="-6426"/>
                                    </p:animMotion>
                                  </p:childTnLst>
                                </p:cTn>
                              </p:par>
                              <p:par>
                                <p:cTn id="1102" presetID="42" presetClass="path" presetSubtype="0" repeatCount="2000" accel="50000" decel="50000" fill="hold" grpId="2" nodeType="withEffect">
                                  <p:stCondLst>
                                    <p:cond delay="2000"/>
                                  </p:stCondLst>
                                  <p:childTnLst>
                                    <p:animMotion origin="layout" path="M -3.61111E-6 -1.7284E-6 L -0.29809 0.49692 " pathEditMode="relative" rAng="0" ptsTypes="AA">
                                      <p:cBhvr>
                                        <p:cTn id="1103" dur="200" fill="hold"/>
                                        <p:tgtEl>
                                          <p:spTgt spid="69"/>
                                        </p:tgtEl>
                                        <p:attrNameLst>
                                          <p:attrName>ppt_x</p:attrName>
                                          <p:attrName>ppt_y</p:attrName>
                                        </p:attrNameLst>
                                      </p:cBhvr>
                                      <p:rCtr x="-14913" y="24846"/>
                                    </p:animMotion>
                                  </p:childTnLst>
                                </p:cTn>
                              </p:par>
                              <p:par>
                                <p:cTn id="1104" presetID="42" presetClass="path" presetSubtype="0" repeatCount="2000" accel="50000" decel="50000" fill="hold" grpId="2" nodeType="withEffect">
                                  <p:stCondLst>
                                    <p:cond delay="2300"/>
                                  </p:stCondLst>
                                  <p:childTnLst>
                                    <p:animMotion origin="layout" path="M 0.01111 0.05123 L 0.08229 0.56049 " pathEditMode="relative" rAng="0" ptsTypes="AA">
                                      <p:cBhvr>
                                        <p:cTn id="1105" dur="200" fill="hold"/>
                                        <p:tgtEl>
                                          <p:spTgt spid="70"/>
                                        </p:tgtEl>
                                        <p:attrNameLst>
                                          <p:attrName>ppt_x</p:attrName>
                                          <p:attrName>ppt_y</p:attrName>
                                        </p:attrNameLst>
                                      </p:cBhvr>
                                      <p:rCtr x="3559" y="25463"/>
                                    </p:animMotion>
                                  </p:childTnLst>
                                </p:cTn>
                              </p:par>
                              <p:par>
                                <p:cTn id="1106" presetID="42" presetClass="path" presetSubtype="0" repeatCount="2000" accel="50000" decel="50000" fill="hold" grpId="2" nodeType="withEffect">
                                  <p:stCondLst>
                                    <p:cond delay="2700"/>
                                  </p:stCondLst>
                                  <p:childTnLst>
                                    <p:animMotion origin="layout" path="M -0.00555 0.0216 L 0.11198 0.47315 " pathEditMode="relative" rAng="0" ptsTypes="AA">
                                      <p:cBhvr>
                                        <p:cTn id="1107" dur="200" fill="hold"/>
                                        <p:tgtEl>
                                          <p:spTgt spid="71"/>
                                        </p:tgtEl>
                                        <p:attrNameLst>
                                          <p:attrName>ppt_x</p:attrName>
                                          <p:attrName>ppt_y</p:attrName>
                                        </p:attrNameLst>
                                      </p:cBhvr>
                                      <p:rCtr x="5868" y="22562"/>
                                    </p:animMotion>
                                  </p:childTnLst>
                                </p:cTn>
                              </p:par>
                              <p:par>
                                <p:cTn id="1108" presetID="42" presetClass="path" presetSubtype="0" repeatCount="2000" accel="50000" decel="50000" fill="hold" grpId="2" nodeType="withEffect">
                                  <p:stCondLst>
                                    <p:cond delay="2000"/>
                                  </p:stCondLst>
                                  <p:childTnLst>
                                    <p:animMotion origin="layout" path="M -0.02223 -0.00804 L 0.2125 0.51251 " pathEditMode="relative" rAng="0" ptsTypes="AA">
                                      <p:cBhvr>
                                        <p:cTn id="1109" dur="200" fill="hold"/>
                                        <p:tgtEl>
                                          <p:spTgt spid="72"/>
                                        </p:tgtEl>
                                        <p:attrNameLst>
                                          <p:attrName>ppt_x</p:attrName>
                                          <p:attrName>ppt_y</p:attrName>
                                        </p:attrNameLst>
                                      </p:cBhvr>
                                      <p:rCtr x="11736" y="26012"/>
                                    </p:animMotion>
                                  </p:childTnLst>
                                </p:cTn>
                              </p:par>
                              <p:par>
                                <p:cTn id="1110" presetID="42" presetClass="path" presetSubtype="0" repeatCount="2000" accel="50000" decel="50000" fill="hold" grpId="2" nodeType="withEffect">
                                  <p:stCondLst>
                                    <p:cond delay="2300"/>
                                  </p:stCondLst>
                                  <p:childTnLst>
                                    <p:animMotion origin="layout" path="M 3.61111E-6 1.35802E-6 L 0.46632 -0.06235 " pathEditMode="relative" rAng="0" ptsTypes="AA">
                                      <p:cBhvr>
                                        <p:cTn id="1111" dur="200" fill="hold"/>
                                        <p:tgtEl>
                                          <p:spTgt spid="73"/>
                                        </p:tgtEl>
                                        <p:attrNameLst>
                                          <p:attrName>ppt_x</p:attrName>
                                          <p:attrName>ppt_y</p:attrName>
                                        </p:attrNameLst>
                                      </p:cBhvr>
                                      <p:rCtr x="23316" y="-3117"/>
                                    </p:animMotion>
                                  </p:childTnLst>
                                </p:cTn>
                              </p:par>
                              <p:par>
                                <p:cTn id="1112" presetID="42" presetClass="path" presetSubtype="0" repeatCount="2000" accel="50000" decel="50000" fill="hold" grpId="2" nodeType="withEffect">
                                  <p:stCondLst>
                                    <p:cond delay="2600"/>
                                  </p:stCondLst>
                                  <p:childTnLst>
                                    <p:animMotion origin="layout" path="M 0.56875 -0.31142 L -0.00017 0.01235 " pathEditMode="relative" rAng="0" ptsTypes="AA">
                                      <p:cBhvr>
                                        <p:cTn id="1113" dur="200" spd="-100000" fill="hold"/>
                                        <p:tgtEl>
                                          <p:spTgt spid="74"/>
                                        </p:tgtEl>
                                        <p:attrNameLst>
                                          <p:attrName>ppt_x</p:attrName>
                                          <p:attrName>ppt_y</p:attrName>
                                        </p:attrNameLst>
                                      </p:cBhvr>
                                      <p:rCtr x="-28455" y="16173"/>
                                    </p:animMotion>
                                  </p:childTnLst>
                                </p:cTn>
                              </p:par>
                              <p:par>
                                <p:cTn id="1114" presetID="64" presetClass="path" presetSubtype="0" repeatCount="2000" accel="50000" decel="50000" fill="hold" grpId="2" nodeType="withEffect">
                                  <p:stCondLst>
                                    <p:cond delay="2800"/>
                                  </p:stCondLst>
                                  <p:childTnLst>
                                    <p:animMotion origin="layout" path="M -3.61111E-6 -4.32099E-6 L -0.53298 -0.18179 " pathEditMode="relative" rAng="0" ptsTypes="AA">
                                      <p:cBhvr>
                                        <p:cTn id="1115" dur="200" fill="hold"/>
                                        <p:tgtEl>
                                          <p:spTgt spid="75"/>
                                        </p:tgtEl>
                                        <p:attrNameLst>
                                          <p:attrName>ppt_x</p:attrName>
                                          <p:attrName>ppt_y</p:attrName>
                                        </p:attrNameLst>
                                      </p:cBhvr>
                                      <p:rCtr x="-26649" y="-9105"/>
                                    </p:animMotion>
                                  </p:childTnLst>
                                </p:cTn>
                              </p:par>
                              <p:par>
                                <p:cTn id="1116" presetID="64" presetClass="path" presetSubtype="0" repeatCount="2000" accel="50000" decel="50000" fill="hold" grpId="2" nodeType="withEffect">
                                  <p:stCondLst>
                                    <p:cond delay="2500"/>
                                  </p:stCondLst>
                                  <p:childTnLst>
                                    <p:animMotion origin="layout" path="M 0.05816 0.0355 L -0.51945 -0.2929 " pathEditMode="relative" rAng="0" ptsTypes="AA">
                                      <p:cBhvr>
                                        <p:cTn id="1117" dur="200" fill="hold"/>
                                        <p:tgtEl>
                                          <p:spTgt spid="76"/>
                                        </p:tgtEl>
                                        <p:attrNameLst>
                                          <p:attrName>ppt_x</p:attrName>
                                          <p:attrName>ppt_y</p:attrName>
                                        </p:attrNameLst>
                                      </p:cBhvr>
                                      <p:rCtr x="-28889" y="-16420"/>
                                    </p:animMotion>
                                  </p:childTnLst>
                                </p:cTn>
                              </p:par>
                              <p:par>
                                <p:cTn id="1118" presetID="64" presetClass="path" presetSubtype="0" repeatCount="2000" accel="50000" decel="50000" fill="hold" grpId="2" nodeType="withEffect">
                                  <p:stCondLst>
                                    <p:cond delay="2300"/>
                                  </p:stCondLst>
                                  <p:childTnLst>
                                    <p:animMotion origin="layout" path="M -1.38889E-6 -4.32099E-6 L -0.55191 -0.25463 " pathEditMode="relative" rAng="0" ptsTypes="AA">
                                      <p:cBhvr>
                                        <p:cTn id="1119" dur="200" fill="hold"/>
                                        <p:tgtEl>
                                          <p:spTgt spid="77"/>
                                        </p:tgtEl>
                                        <p:attrNameLst>
                                          <p:attrName>ppt_x</p:attrName>
                                          <p:attrName>ppt_y</p:attrName>
                                        </p:attrNameLst>
                                      </p:cBhvr>
                                      <p:rCtr x="-27604" y="-12747"/>
                                    </p:animMotion>
                                  </p:childTnLst>
                                </p:cTn>
                              </p:par>
                              <p:par>
                                <p:cTn id="1120" presetID="64" presetClass="path" presetSubtype="0" repeatCount="2000" accel="50000" decel="50000" fill="hold" grpId="2" nodeType="withEffect">
                                  <p:stCondLst>
                                    <p:cond delay="2500"/>
                                  </p:stCondLst>
                                  <p:childTnLst>
                                    <p:animMotion origin="layout" path="M 0.10434 -0.09537 L -0.32084 -0.28919 " pathEditMode="relative" rAng="0" ptsTypes="AA">
                                      <p:cBhvr>
                                        <p:cTn id="1121" dur="200" fill="hold"/>
                                        <p:tgtEl>
                                          <p:spTgt spid="78"/>
                                        </p:tgtEl>
                                        <p:attrNameLst>
                                          <p:attrName>ppt_x</p:attrName>
                                          <p:attrName>ppt_y</p:attrName>
                                        </p:attrNameLst>
                                      </p:cBhvr>
                                      <p:rCtr x="-21267" y="-9691"/>
                                    </p:animMotion>
                                  </p:childTnLst>
                                </p:cTn>
                              </p:par>
                              <p:par>
                                <p:cTn id="1122" presetID="42" presetClass="path" presetSubtype="0" repeatCount="2000" accel="50000" decel="50000" fill="hold" grpId="2" nodeType="withEffect">
                                  <p:stCondLst>
                                    <p:cond delay="2000"/>
                                  </p:stCondLst>
                                  <p:childTnLst>
                                    <p:animMotion origin="layout" path="M 0.1125 -0.07415 L 0.1125 0.1767 " pathEditMode="relative" rAng="0" ptsTypes="AA">
                                      <p:cBhvr>
                                        <p:cTn id="1123" dur="200" fill="hold"/>
                                        <p:tgtEl>
                                          <p:spTgt spid="79"/>
                                        </p:tgtEl>
                                        <p:attrNameLst>
                                          <p:attrName>ppt_x</p:attrName>
                                          <p:attrName>ppt_y</p:attrName>
                                        </p:attrNameLst>
                                      </p:cBhvr>
                                      <p:rCtr x="0" y="12542"/>
                                    </p:animMotion>
                                  </p:childTnLst>
                                </p:cTn>
                              </p:par>
                              <p:par>
                                <p:cTn id="1124" presetID="42" presetClass="path" presetSubtype="0" repeatCount="2000" accel="50000" decel="50000" fill="hold" grpId="2" nodeType="withEffect">
                                  <p:stCondLst>
                                    <p:cond delay="1700"/>
                                  </p:stCondLst>
                                  <p:childTnLst>
                                    <p:animMotion origin="layout" path="M 2.5E-6 -9.30089E-7 L 0.41875 0.3126 " pathEditMode="relative" rAng="0" ptsTypes="AA">
                                      <p:cBhvr>
                                        <p:cTn id="1125" dur="200" fill="hold"/>
                                        <p:tgtEl>
                                          <p:spTgt spid="80"/>
                                        </p:tgtEl>
                                        <p:attrNameLst>
                                          <p:attrName>ppt_x</p:attrName>
                                          <p:attrName>ppt_y</p:attrName>
                                        </p:attrNameLst>
                                      </p:cBhvr>
                                      <p:rCtr x="20937" y="15614"/>
                                    </p:animMotion>
                                  </p:childTnLst>
                                </p:cTn>
                              </p:par>
                              <p:par>
                                <p:cTn id="1126" presetID="42" presetClass="path" presetSubtype="0" repeatCount="2000" accel="50000" decel="50000" fill="hold" grpId="2" nodeType="withEffect">
                                  <p:stCondLst>
                                    <p:cond delay="2100"/>
                                  </p:stCondLst>
                                  <p:childTnLst>
                                    <p:animMotion origin="layout" path="M -2.22222E-6 -3.10132E-6 L 0.51268 -0.16969 " pathEditMode="relative" rAng="0" ptsTypes="AA">
                                      <p:cBhvr>
                                        <p:cTn id="1127" dur="200" fill="hold"/>
                                        <p:tgtEl>
                                          <p:spTgt spid="81"/>
                                        </p:tgtEl>
                                        <p:attrNameLst>
                                          <p:attrName>ppt_x</p:attrName>
                                          <p:attrName>ppt_y</p:attrName>
                                        </p:attrNameLst>
                                      </p:cBhvr>
                                      <p:rCtr x="25625" y="-8500"/>
                                    </p:animMotion>
                                  </p:childTnLst>
                                </p:cTn>
                              </p:par>
                              <p:par>
                                <p:cTn id="1128" presetID="42" presetClass="path" presetSubtype="0" repeatCount="2000" accel="50000" decel="50000" fill="hold" grpId="2" nodeType="withEffect">
                                  <p:stCondLst>
                                    <p:cond delay="2000"/>
                                  </p:stCondLst>
                                  <p:childTnLst>
                                    <p:animMotion origin="layout" path="M 3.88889E-6 4.1546E-6 L -0.55903 0.12596 " pathEditMode="relative" rAng="0" ptsTypes="AA">
                                      <p:cBhvr>
                                        <p:cTn id="1129" dur="200" fill="hold"/>
                                        <p:tgtEl>
                                          <p:spTgt spid="82"/>
                                        </p:tgtEl>
                                        <p:attrNameLst>
                                          <p:attrName>ppt_x</p:attrName>
                                          <p:attrName>ppt_y</p:attrName>
                                        </p:attrNameLst>
                                      </p:cBhvr>
                                      <p:rCtr x="-27951" y="6283"/>
                                    </p:animMotion>
                                  </p:childTnLst>
                                </p:cTn>
                              </p:par>
                              <p:par>
                                <p:cTn id="1130" presetID="42" presetClass="path" presetSubtype="0" repeatCount="2000" accel="50000" decel="50000" fill="hold" grpId="2" nodeType="withEffect">
                                  <p:stCondLst>
                                    <p:cond delay="1750"/>
                                  </p:stCondLst>
                                  <p:childTnLst>
                                    <p:animMotion origin="layout" path="M -0.01389 0.06142 L -0.20399 0.525 " pathEditMode="relative" rAng="0" ptsTypes="AA">
                                      <p:cBhvr>
                                        <p:cTn id="1131" dur="200" fill="hold"/>
                                        <p:tgtEl>
                                          <p:spTgt spid="84"/>
                                        </p:tgtEl>
                                        <p:attrNameLst>
                                          <p:attrName>ppt_x</p:attrName>
                                          <p:attrName>ppt_y</p:attrName>
                                        </p:attrNameLst>
                                      </p:cBhvr>
                                      <p:rCtr x="-9514" y="23179"/>
                                    </p:animMotion>
                                  </p:childTnLst>
                                </p:cTn>
                              </p:par>
                              <p:par>
                                <p:cTn id="1132" presetID="63" presetClass="path" presetSubtype="0" repeatCount="2000" accel="50000" decel="50000" fill="hold" grpId="2" nodeType="withEffect">
                                  <p:stCondLst>
                                    <p:cond delay="2200"/>
                                  </p:stCondLst>
                                  <p:childTnLst>
                                    <p:animMotion origin="layout" path="M -2.77778E-6 -4.10533E-6 L 0.45729 0.0422 " pathEditMode="relative" rAng="0" ptsTypes="AA">
                                      <p:cBhvr>
                                        <p:cTn id="1133" dur="200" fill="hold"/>
                                        <p:tgtEl>
                                          <p:spTgt spid="86"/>
                                        </p:tgtEl>
                                        <p:attrNameLst>
                                          <p:attrName>ppt_x</p:attrName>
                                          <p:attrName>ppt_y</p:attrName>
                                        </p:attrNameLst>
                                      </p:cBhvr>
                                      <p:rCtr x="22865" y="2094"/>
                                    </p:animMotion>
                                  </p:childTnLst>
                                </p:cTn>
                              </p:par>
                              <p:par>
                                <p:cTn id="1134" presetID="42" presetClass="path" presetSubtype="0" repeatCount="2000" accel="50000" decel="50000" fill="hold" grpId="2" nodeType="withEffect">
                                  <p:stCondLst>
                                    <p:cond delay="2000"/>
                                  </p:stCondLst>
                                  <p:childTnLst>
                                    <p:animMotion origin="layout" path="M 0.03975 -0.03024 L -0.12031 0.38364 " pathEditMode="relative" rAng="0" ptsTypes="AA">
                                      <p:cBhvr>
                                        <p:cTn id="1135" dur="200" fill="hold"/>
                                        <p:tgtEl>
                                          <p:spTgt spid="91"/>
                                        </p:tgtEl>
                                        <p:attrNameLst>
                                          <p:attrName>ppt_x</p:attrName>
                                          <p:attrName>ppt_y</p:attrName>
                                        </p:attrNameLst>
                                      </p:cBhvr>
                                      <p:rCtr x="-8003" y="20679"/>
                                    </p:animMotion>
                                  </p:childTnLst>
                                </p:cTn>
                              </p:par>
                              <p:par>
                                <p:cTn id="1136" presetID="42" presetClass="path" presetSubtype="0" repeatCount="2000" accel="50000" decel="50000" fill="hold" grpId="2" nodeType="withEffect">
                                  <p:stCondLst>
                                    <p:cond delay="2500"/>
                                  </p:stCondLst>
                                  <p:childTnLst>
                                    <p:animMotion origin="layout" path="M 0.02865 0.00958 L 0.03073 0.4915 " pathEditMode="relative" rAng="0" ptsTypes="AA">
                                      <p:cBhvr>
                                        <p:cTn id="1137" dur="200" fill="hold"/>
                                        <p:tgtEl>
                                          <p:spTgt spid="92"/>
                                        </p:tgtEl>
                                        <p:attrNameLst>
                                          <p:attrName>ppt_x</p:attrName>
                                          <p:attrName>ppt_y</p:attrName>
                                        </p:attrNameLst>
                                      </p:cBhvr>
                                      <p:rCtr x="104" y="24096"/>
                                    </p:animMotion>
                                  </p:childTnLst>
                                </p:cTn>
                              </p:par>
                              <p:par>
                                <p:cTn id="1138" presetID="42" presetClass="path" presetSubtype="0" repeatCount="2000" accel="50000" decel="50000" fill="hold" grpId="2" nodeType="withEffect">
                                  <p:stCondLst>
                                    <p:cond delay="2000"/>
                                  </p:stCondLst>
                                  <p:childTnLst>
                                    <p:animMotion origin="layout" path="M 5E-6 -3.49707E-6 L 0.26563 0.46123 " pathEditMode="relative" rAng="0" ptsTypes="AA">
                                      <p:cBhvr>
                                        <p:cTn id="1139" dur="200" fill="hold"/>
                                        <p:tgtEl>
                                          <p:spTgt spid="95"/>
                                        </p:tgtEl>
                                        <p:attrNameLst>
                                          <p:attrName>ppt_x</p:attrName>
                                          <p:attrName>ppt_y</p:attrName>
                                        </p:attrNameLst>
                                      </p:cBhvr>
                                      <p:rCtr x="13281" y="23046"/>
                                    </p:animMotion>
                                  </p:childTnLst>
                                </p:cTn>
                              </p:par>
                              <p:par>
                                <p:cTn id="1140" presetID="42" presetClass="path" presetSubtype="0" repeatCount="2000" accel="50000" decel="50000" fill="hold" grpId="2" nodeType="withEffect">
                                  <p:stCondLst>
                                    <p:cond delay="2000"/>
                                  </p:stCondLst>
                                  <p:childTnLst>
                                    <p:animMotion origin="layout" path="M -5.55556E-7 4.78838E-6 L -0.28368 0.4637 " pathEditMode="relative" rAng="0" ptsTypes="AA">
                                      <p:cBhvr>
                                        <p:cTn id="1141" dur="200" fill="hold"/>
                                        <p:tgtEl>
                                          <p:spTgt spid="96"/>
                                        </p:tgtEl>
                                        <p:attrNameLst>
                                          <p:attrName>ppt_x</p:attrName>
                                          <p:attrName>ppt_y</p:attrName>
                                        </p:attrNameLst>
                                      </p:cBhvr>
                                      <p:rCtr x="-14184" y="23170"/>
                                    </p:animMotion>
                                  </p:childTnLst>
                                </p:cTn>
                              </p:par>
                              <p:par>
                                <p:cTn id="1142" presetID="42" presetClass="path" presetSubtype="0" repeatCount="2000" accel="50000" decel="50000" fill="hold" grpId="2" nodeType="withEffect">
                                  <p:stCondLst>
                                    <p:cond delay="1800"/>
                                  </p:stCondLst>
                                  <p:childTnLst>
                                    <p:animMotion origin="layout" path="M -3.88889E-6 -4.21996E-6 L 0.30782 -0.14643 " pathEditMode="relative" rAng="0" ptsTypes="AA">
                                      <p:cBhvr>
                                        <p:cTn id="1143" dur="200" fill="hold"/>
                                        <p:tgtEl>
                                          <p:spTgt spid="97"/>
                                        </p:tgtEl>
                                        <p:attrNameLst>
                                          <p:attrName>ppt_x</p:attrName>
                                          <p:attrName>ppt_y</p:attrName>
                                        </p:attrNameLst>
                                      </p:cBhvr>
                                      <p:rCtr x="15382" y="-7322"/>
                                    </p:animMotion>
                                  </p:childTnLst>
                                </p:cTn>
                              </p:par>
                              <p:par>
                                <p:cTn id="1144" presetID="42" presetClass="path" presetSubtype="0" repeatCount="2000" accel="50000" decel="50000" fill="hold" grpId="2" nodeType="withEffect">
                                  <p:stCondLst>
                                    <p:cond delay="2000"/>
                                  </p:stCondLst>
                                  <p:childTnLst>
                                    <p:animMotion origin="layout" path="M 5.55556E-7 1.60494E-6 L 0.15069 0.40123 " pathEditMode="relative" rAng="0" ptsTypes="AA">
                                      <p:cBhvr>
                                        <p:cTn id="1145" dur="200" fill="hold"/>
                                        <p:tgtEl>
                                          <p:spTgt spid="98"/>
                                        </p:tgtEl>
                                        <p:attrNameLst>
                                          <p:attrName>ppt_x</p:attrName>
                                          <p:attrName>ppt_y</p:attrName>
                                        </p:attrNameLst>
                                      </p:cBhvr>
                                      <p:rCtr x="7535" y="20062"/>
                                    </p:animMotion>
                                  </p:childTnLst>
                                </p:cTn>
                              </p:par>
                              <p:par>
                                <p:cTn id="1146" presetID="42" presetClass="path" presetSubtype="0" repeatCount="2000" accel="50000" decel="50000" fill="hold" grpId="2" nodeType="withEffect">
                                  <p:stCondLst>
                                    <p:cond delay="2250"/>
                                  </p:stCondLst>
                                  <p:childTnLst>
                                    <p:animMotion origin="layout" path="M 4.16667E-6 -4.69136E-6 L -0.09098 0.37686 " pathEditMode="relative" rAng="0" ptsTypes="AA">
                                      <p:cBhvr>
                                        <p:cTn id="1147" dur="200" fill="hold"/>
                                        <p:tgtEl>
                                          <p:spTgt spid="99"/>
                                        </p:tgtEl>
                                        <p:attrNameLst>
                                          <p:attrName>ppt_x</p:attrName>
                                          <p:attrName>ppt_y</p:attrName>
                                        </p:attrNameLst>
                                      </p:cBhvr>
                                      <p:rCtr x="-4549" y="18827"/>
                                    </p:animMotion>
                                  </p:childTnLst>
                                </p:cTn>
                              </p:par>
                              <p:par>
                                <p:cTn id="1148" presetID="64" presetClass="path" presetSubtype="0" repeatCount="2000" accel="50000" decel="50000" fill="hold" grpId="2" nodeType="withEffect">
                                  <p:stCondLst>
                                    <p:cond delay="2000"/>
                                  </p:stCondLst>
                                  <p:childTnLst>
                                    <p:animMotion origin="layout" path="M 1.11111E-6 -2.41454E-6 L -0.42309 -0.32337 " pathEditMode="relative" rAng="0" ptsTypes="AA">
                                      <p:cBhvr>
                                        <p:cTn id="1149" dur="200" fill="hold"/>
                                        <p:tgtEl>
                                          <p:spTgt spid="100"/>
                                        </p:tgtEl>
                                        <p:attrNameLst>
                                          <p:attrName>ppt_x</p:attrName>
                                          <p:attrName>ppt_y</p:attrName>
                                        </p:attrNameLst>
                                      </p:cBhvr>
                                      <p:rCtr x="-21163" y="-16169"/>
                                    </p:animMotion>
                                  </p:childTnLst>
                                </p:cTn>
                              </p:par>
                              <p:par>
                                <p:cTn id="1150" presetID="64" presetClass="path" presetSubtype="0" repeatCount="2000" accel="50000" decel="50000" fill="hold" grpId="2" nodeType="withEffect">
                                  <p:stCondLst>
                                    <p:cond delay="1750"/>
                                  </p:stCondLst>
                                  <p:childTnLst>
                                    <p:animMotion origin="layout" path="M -8.33333E-7 2.16816E-6 L 0.49514 -0.34432 " pathEditMode="relative" rAng="0" ptsTypes="AA">
                                      <p:cBhvr>
                                        <p:cTn id="1151" dur="200" fill="hold"/>
                                        <p:tgtEl>
                                          <p:spTgt spid="101"/>
                                        </p:tgtEl>
                                        <p:attrNameLst>
                                          <p:attrName>ppt_x</p:attrName>
                                          <p:attrName>ppt_y</p:attrName>
                                        </p:attrNameLst>
                                      </p:cBhvr>
                                      <p:rCtr x="24757" y="-17216"/>
                                    </p:animMotion>
                                  </p:childTnLst>
                                </p:cTn>
                              </p:par>
                              <p:par>
                                <p:cTn id="1152" presetID="42" presetClass="path" presetSubtype="0" repeatCount="2000" accel="50000" decel="50000" fill="hold" grpId="2" nodeType="withEffect">
                                  <p:stCondLst>
                                    <p:cond delay="1500"/>
                                  </p:stCondLst>
                                  <p:childTnLst>
                                    <p:animMotion origin="layout" path="M -3.33333E-6 2.86418E-6 L -0.20729 0.3246 " pathEditMode="relative" rAng="0" ptsTypes="AA">
                                      <p:cBhvr>
                                        <p:cTn id="1153" dur="200" fill="hold"/>
                                        <p:tgtEl>
                                          <p:spTgt spid="102"/>
                                        </p:tgtEl>
                                        <p:attrNameLst>
                                          <p:attrName>ppt_x</p:attrName>
                                          <p:attrName>ppt_y</p:attrName>
                                        </p:attrNameLst>
                                      </p:cBhvr>
                                      <p:rCtr x="-10365" y="16230"/>
                                    </p:animMotion>
                                  </p:childTnLst>
                                </p:cTn>
                              </p:par>
                            </p:childTnLst>
                          </p:cTn>
                        </p:par>
                        <p:par>
                          <p:cTn id="1154" fill="hold">
                            <p:stCondLst>
                              <p:cond delay="2300"/>
                            </p:stCondLst>
                            <p:childTnLst>
                              <p:par>
                                <p:cTn id="1155" presetID="10" presetClass="entr" presetSubtype="0" fill="hold" grpId="0" nodeType="afterEffect">
                                  <p:stCondLst>
                                    <p:cond delay="0"/>
                                  </p:stCondLst>
                                  <p:childTnLst>
                                    <p:set>
                                      <p:cBhvr>
                                        <p:cTn id="1156" dur="1" fill="hold">
                                          <p:stCondLst>
                                            <p:cond delay="0"/>
                                          </p:stCondLst>
                                        </p:cTn>
                                        <p:tgtEl>
                                          <p:spTgt spid="103"/>
                                        </p:tgtEl>
                                        <p:attrNameLst>
                                          <p:attrName>style.visibility</p:attrName>
                                        </p:attrNameLst>
                                      </p:cBhvr>
                                      <p:to>
                                        <p:strVal val="visible"/>
                                      </p:to>
                                    </p:set>
                                    <p:animEffect transition="in" filter="fade">
                                      <p:cBhvr>
                                        <p:cTn id="1157" dur="750"/>
                                        <p:tgtEl>
                                          <p:spTgt spid="103"/>
                                        </p:tgtEl>
                                      </p:cBhvr>
                                    </p:animEffect>
                                  </p:childTnLst>
                                </p:cTn>
                              </p:par>
                              <p:par>
                                <p:cTn id="1158" presetID="10" presetClass="entr" presetSubtype="0" fill="hold" grpId="0" nodeType="withEffect">
                                  <p:stCondLst>
                                    <p:cond delay="0"/>
                                  </p:stCondLst>
                                  <p:childTnLst>
                                    <p:set>
                                      <p:cBhvr>
                                        <p:cTn id="1159" dur="1" fill="hold">
                                          <p:stCondLst>
                                            <p:cond delay="0"/>
                                          </p:stCondLst>
                                        </p:cTn>
                                        <p:tgtEl>
                                          <p:spTgt spid="104"/>
                                        </p:tgtEl>
                                        <p:attrNameLst>
                                          <p:attrName>style.visibility</p:attrName>
                                        </p:attrNameLst>
                                      </p:cBhvr>
                                      <p:to>
                                        <p:strVal val="visible"/>
                                      </p:to>
                                    </p:set>
                                    <p:animEffect transition="in" filter="fade">
                                      <p:cBhvr>
                                        <p:cTn id="1160" dur="500"/>
                                        <p:tgtEl>
                                          <p:spTgt spid="104"/>
                                        </p:tgtEl>
                                      </p:cBhvr>
                                    </p:animEffect>
                                  </p:childTnLst>
                                </p:cTn>
                              </p:par>
                              <p:par>
                                <p:cTn id="1161" presetID="42" presetClass="path" presetSubtype="0" repeatCount="2000" accel="25000" decel="75000" autoRev="1" fill="hold" grpId="1" nodeType="withEffect">
                                  <p:stCondLst>
                                    <p:cond delay="0"/>
                                  </p:stCondLst>
                                  <p:childTnLst>
                                    <p:animMotion origin="layout" path="M -4.72222E-6 -2.46914E-6 L -4.72222E-6 0.09445 " pathEditMode="relative" rAng="0" ptsTypes="AA">
                                      <p:cBhvr>
                                        <p:cTn id="1162" dur="1000" fill="hold"/>
                                        <p:tgtEl>
                                          <p:spTgt spid="104"/>
                                        </p:tgtEl>
                                        <p:attrNameLst>
                                          <p:attrName>ppt_x</p:attrName>
                                          <p:attrName>ppt_y</p:attrName>
                                        </p:attrNameLst>
                                      </p:cBhvr>
                                      <p:rCtr x="0" y="4722"/>
                                    </p:animMotion>
                                  </p:childTnLst>
                                </p:cTn>
                              </p:par>
                              <p:par>
                                <p:cTn id="1163" presetID="6" presetClass="emph" presetSubtype="0" repeatCount="2000" autoRev="1" fill="hold" grpId="2" nodeType="withEffect">
                                  <p:stCondLst>
                                    <p:cond delay="0"/>
                                  </p:stCondLst>
                                  <p:childTnLst>
                                    <p:animScale>
                                      <p:cBhvr>
                                        <p:cTn id="1164" dur="1000" fill="hold"/>
                                        <p:tgtEl>
                                          <p:spTgt spid="104"/>
                                        </p:tgtEl>
                                      </p:cBhvr>
                                      <p:by x="10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bldLvl="0" animBg="1"/>
      <p:bldP spid="6" grpId="1" bldLvl="0" animBg="1"/>
      <p:bldP spid="6" grpId="2" bldLvl="0"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8" grpId="0" animBg="1"/>
      <p:bldP spid="68" grpId="1"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4" grpId="0" animBg="1"/>
      <p:bldP spid="84" grpId="1" animBg="1"/>
      <p:bldP spid="84" grpId="2" animBg="1"/>
      <p:bldP spid="85" grpId="0" animBg="1"/>
      <p:bldP spid="85" grpId="1" animBg="1"/>
      <p:bldP spid="86" grpId="0" animBg="1"/>
      <p:bldP spid="86" grpId="1" animBg="1"/>
      <p:bldP spid="86" grpId="2"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1" grpId="2" animBg="1"/>
      <p:bldP spid="92" grpId="0" animBg="1"/>
      <p:bldP spid="92" grpId="1" animBg="1"/>
      <p:bldP spid="92" grpId="2" animBg="1"/>
      <p:bldP spid="93" grpId="0" animBg="1"/>
      <p:bldP spid="93" grpId="1" animBg="1"/>
      <p:bldP spid="94" grpId="0" animBg="1"/>
      <p:bldP spid="94" grpId="1" animBg="1"/>
      <p:bldP spid="95" grpId="0" animBg="1"/>
      <p:bldP spid="95" grpId="1" animBg="1"/>
      <p:bldP spid="95" grpId="2" animBg="1"/>
      <p:bldP spid="96" grpId="0" animBg="1"/>
      <p:bldP spid="96" grpId="1" animBg="1"/>
      <p:bldP spid="96" grpId="2"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1" grpId="0" animBg="1"/>
      <p:bldP spid="101" grpId="1" animBg="1"/>
      <p:bldP spid="101" grpId="2" animBg="1"/>
      <p:bldP spid="102" grpId="0" animBg="1"/>
      <p:bldP spid="102" grpId="1" animBg="1"/>
      <p:bldP spid="102" grpId="2" animBg="1"/>
      <p:bldP spid="103" grpId="0"/>
      <p:bldP spid="104" grpId="0" animBg="1"/>
      <p:bldP spid="104" grpId="1" animBg="1"/>
      <p:bldP spid="104"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33380" y="2522339"/>
            <a:ext cx="6400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没错</a:t>
            </a:r>
            <a:endParaRPr lang="zh-CN" altLang="en-US" dirty="0">
              <a:latin typeface="微软雅黑" panose="020B0503020204020204" charset="-122"/>
              <a:ea typeface="微软雅黑" panose="020B0503020204020204" charset="-122"/>
            </a:endParaRPr>
          </a:p>
        </p:txBody>
      </p:sp>
      <p:sp>
        <p:nvSpPr>
          <p:cNvPr id="3" name="椭圆 2"/>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椭圆 3"/>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4707466"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TextBox 31"/>
          <p:cNvSpPr txBox="1"/>
          <p:nvPr/>
        </p:nvSpPr>
        <p:spPr>
          <a:xfrm>
            <a:off x="4335185" y="2522004"/>
            <a:ext cx="6400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事实</a:t>
            </a:r>
            <a:endParaRPr lang="zh-CN" altLang="en-US" dirty="0">
              <a:latin typeface="微软雅黑" panose="020B0503020204020204" charset="-122"/>
              <a:ea typeface="微软雅黑" panose="020B0503020204020204" charset="-122"/>
            </a:endParaRPr>
          </a:p>
        </p:txBody>
      </p:sp>
      <p:sp>
        <p:nvSpPr>
          <p:cNvPr id="34" name="椭圆 33"/>
          <p:cNvSpPr/>
          <p:nvPr/>
        </p:nvSpPr>
        <p:spPr>
          <a:xfrm>
            <a:off x="4464008"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useBgFill="1">
        <p:nvSpPr>
          <p:cNvPr id="33" name="椭圆 32"/>
          <p:cNvSpPr>
            <a:spLocks noChangeAspect="1"/>
          </p:cNvSpPr>
          <p:nvPr/>
        </p:nvSpPr>
        <p:spPr>
          <a:xfrm>
            <a:off x="4573089" y="1630881"/>
            <a:ext cx="212481" cy="183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mtClean="0"/>
              <a:t> </a:t>
            </a:r>
            <a:endParaRPr lang="zh-CN" altLang="en-US" dirty="0"/>
          </a:p>
        </p:txBody>
      </p:sp>
      <p:cxnSp>
        <p:nvCxnSpPr>
          <p:cNvPr id="36" name="直接连接符 35"/>
          <p:cNvCxnSpPr>
            <a:stCxn id="34" idx="6"/>
            <a:endCxn id="31" idx="2"/>
          </p:cNvCxnSpPr>
          <p:nvPr/>
        </p:nvCxnSpPr>
        <p:spPr>
          <a:xfrm>
            <a:off x="4644008" y="1725646"/>
            <a:ext cx="634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126671" y="2522004"/>
            <a:ext cx="10972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就是这样</a:t>
            </a:r>
            <a:endParaRPr lang="zh-CN" altLang="en-US" dirty="0">
              <a:latin typeface="微软雅黑" panose="020B0503020204020204" charset="-122"/>
              <a:ea typeface="微软雅黑" panose="020B0503020204020204" charset="-122"/>
            </a:endParaRPr>
          </a:p>
        </p:txBody>
      </p:sp>
      <p:grpSp>
        <p:nvGrpSpPr>
          <p:cNvPr id="47" name="组合 46"/>
          <p:cNvGrpSpPr/>
          <p:nvPr/>
        </p:nvGrpSpPr>
        <p:grpSpPr>
          <a:xfrm>
            <a:off x="3615787" y="1632471"/>
            <a:ext cx="2121041" cy="183175"/>
            <a:chOff x="3615787" y="1632471"/>
            <a:chExt cx="2121041" cy="183175"/>
          </a:xfrm>
        </p:grpSpPr>
        <p:sp>
          <p:nvSpPr>
            <p:cNvPr id="41" name="椭圆 40"/>
            <p:cNvSpPr/>
            <p:nvPr/>
          </p:nvSpPr>
          <p:spPr>
            <a:xfrm>
              <a:off x="5556828" y="1632471"/>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3615787" y="1635646"/>
              <a:ext cx="180000" cy="18000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4" name="直接连接符 43"/>
            <p:cNvCxnSpPr>
              <a:stCxn id="42" idx="6"/>
              <a:endCxn id="41" idx="2"/>
            </p:cNvCxnSpPr>
            <p:nvPr/>
          </p:nvCxnSpPr>
          <p:spPr>
            <a:xfrm flipV="1">
              <a:off x="3795787" y="1722471"/>
              <a:ext cx="1761041" cy="317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3.33333E-6 -3.82716E-6 L -0.04514 0.05247 " pathEditMode="relative" rAng="0" ptsTypes="AA">
                                      <p:cBhvr>
                                        <p:cTn id="6" dur="750" fill="hold"/>
                                        <p:tgtEl>
                                          <p:spTgt spid="3"/>
                                        </p:tgtEl>
                                        <p:attrNameLst>
                                          <p:attrName>ppt_x</p:attrName>
                                          <p:attrName>ppt_y</p:attrName>
                                        </p:attrNameLst>
                                      </p:cBhvr>
                                      <p:rCtr x="-2257" y="2623"/>
                                    </p:animMotion>
                                  </p:childTnLst>
                                </p:cTn>
                              </p:par>
                              <p:par>
                                <p:cTn id="7" presetID="42" presetClass="path" presetSubtype="0" accel="50000" decel="50000" fill="hold" grpId="0" nodeType="withEffect">
                                  <p:stCondLst>
                                    <p:cond delay="500"/>
                                  </p:stCondLst>
                                  <p:childTnLst>
                                    <p:animMotion origin="layout" path="M 3.33333E-6 -3.82716E-6 L -0.02934 0.10865 " pathEditMode="relative" rAng="0" ptsTypes="AA">
                                      <p:cBhvr>
                                        <p:cTn id="8" dur="750" fill="hold"/>
                                        <p:tgtEl>
                                          <p:spTgt spid="4"/>
                                        </p:tgtEl>
                                        <p:attrNameLst>
                                          <p:attrName>ppt_x</p:attrName>
                                          <p:attrName>ppt_y</p:attrName>
                                        </p:attrNameLst>
                                      </p:cBhvr>
                                      <p:rCtr x="-1476" y="5432"/>
                                    </p:animMotion>
                                  </p:childTnLst>
                                </p:cTn>
                              </p:par>
                              <p:par>
                                <p:cTn id="9" presetID="42" presetClass="path" presetSubtype="0" accel="50000" decel="50000" fill="hold" grpId="0" nodeType="withEffect">
                                  <p:stCondLst>
                                    <p:cond delay="500"/>
                                  </p:stCondLst>
                                  <p:childTnLst>
                                    <p:animMotion origin="layout" path="M 3.33333E-6 -3.82716E-6 L -0.08455 0.1926 " pathEditMode="relative" rAng="0" ptsTypes="AA">
                                      <p:cBhvr>
                                        <p:cTn id="10" dur="750" fill="hold"/>
                                        <p:tgtEl>
                                          <p:spTgt spid="5"/>
                                        </p:tgtEl>
                                        <p:attrNameLst>
                                          <p:attrName>ppt_x</p:attrName>
                                          <p:attrName>ppt_y</p:attrName>
                                        </p:attrNameLst>
                                      </p:cBhvr>
                                      <p:rCtr x="-4236" y="9630"/>
                                    </p:animMotion>
                                  </p:childTnLst>
                                </p:cTn>
                              </p:par>
                              <p:par>
                                <p:cTn id="11" presetID="42" presetClass="path" presetSubtype="0" accel="50000" decel="50000" fill="hold" grpId="0" nodeType="withEffect">
                                  <p:stCondLst>
                                    <p:cond delay="500"/>
                                  </p:stCondLst>
                                  <p:childTnLst>
                                    <p:animMotion origin="layout" path="M 3.33333E-6 -3.11632E-7 L -0.02153 0.19253 " pathEditMode="relative" rAng="0" ptsTypes="AA">
                                      <p:cBhvr>
                                        <p:cTn id="12" dur="750" fill="hold"/>
                                        <p:tgtEl>
                                          <p:spTgt spid="6"/>
                                        </p:tgtEl>
                                        <p:attrNameLst>
                                          <p:attrName>ppt_x</p:attrName>
                                          <p:attrName>ppt_y</p:attrName>
                                        </p:attrNameLst>
                                      </p:cBhvr>
                                      <p:rCtr x="-1076" y="9627"/>
                                    </p:animMotion>
                                  </p:childTnLst>
                                </p:cTn>
                              </p:par>
                              <p:par>
                                <p:cTn id="13" presetID="42" presetClass="path" presetSubtype="0" accel="50000" decel="50000" fill="hold" grpId="0" nodeType="withEffect">
                                  <p:stCondLst>
                                    <p:cond delay="500"/>
                                  </p:stCondLst>
                                  <p:childTnLst>
                                    <p:animMotion origin="layout" path="M 3.33333E-6 -3.82716E-6 L 0.02569 0.1926 " pathEditMode="relative" rAng="0" ptsTypes="AA">
                                      <p:cBhvr>
                                        <p:cTn id="14" dur="750" fill="hold"/>
                                        <p:tgtEl>
                                          <p:spTgt spid="7"/>
                                        </p:tgtEl>
                                        <p:attrNameLst>
                                          <p:attrName>ppt_x</p:attrName>
                                          <p:attrName>ppt_y</p:attrName>
                                        </p:attrNameLst>
                                      </p:cBhvr>
                                      <p:rCtr x="1285" y="9630"/>
                                    </p:animMotion>
                                  </p:childTnLst>
                                </p:cTn>
                              </p:par>
                              <p:par>
                                <p:cTn id="15" presetID="42" presetClass="path" presetSubtype="0" accel="50000" decel="50000" fill="hold" grpId="0" nodeType="withEffect">
                                  <p:stCondLst>
                                    <p:cond delay="500"/>
                                  </p:stCondLst>
                                  <p:childTnLst>
                                    <p:animMotion origin="layout" path="M 3.33333E-6 -3.82716E-6 L 0.0335 0.15062 " pathEditMode="relative" rAng="0" ptsTypes="AA">
                                      <p:cBhvr>
                                        <p:cTn id="16" dur="750" fill="hold"/>
                                        <p:tgtEl>
                                          <p:spTgt spid="8"/>
                                        </p:tgtEl>
                                        <p:attrNameLst>
                                          <p:attrName>ppt_x</p:attrName>
                                          <p:attrName>ppt_y</p:attrName>
                                        </p:attrNameLst>
                                      </p:cBhvr>
                                      <p:rCtr x="1667" y="7531"/>
                                    </p:animMotion>
                                  </p:childTnLst>
                                </p:cTn>
                              </p:par>
                              <p:par>
                                <p:cTn id="17" presetID="42" presetClass="path" presetSubtype="0" accel="50000" decel="50000" fill="hold" grpId="0" nodeType="withEffect">
                                  <p:stCondLst>
                                    <p:cond delay="500"/>
                                  </p:stCondLst>
                                  <p:childTnLst>
                                    <p:animMotion origin="layout" path="M 3.33333E-6 -3.82716E-6 L 0.02569 0.05247 " pathEditMode="relative" rAng="0" ptsTypes="AA">
                                      <p:cBhvr>
                                        <p:cTn id="18" dur="750" fill="hold"/>
                                        <p:tgtEl>
                                          <p:spTgt spid="9"/>
                                        </p:tgtEl>
                                        <p:attrNameLst>
                                          <p:attrName>ppt_x</p:attrName>
                                          <p:attrName>ppt_y</p:attrName>
                                        </p:attrNameLst>
                                      </p:cBhvr>
                                      <p:rCtr x="1285" y="2623"/>
                                    </p:animMotion>
                                  </p:childTnLst>
                                </p:cTn>
                              </p:par>
                              <p:par>
                                <p:cTn id="19" presetID="42" presetClass="path" presetSubtype="0" accel="50000" decel="50000" fill="hold" grpId="0" nodeType="withEffect">
                                  <p:stCondLst>
                                    <p:cond delay="500"/>
                                  </p:stCondLst>
                                  <p:childTnLst>
                                    <p:animMotion origin="layout" path="M 3.33333E-6 -3.82716E-6 L 0.05729 0.08056 " pathEditMode="relative" rAng="0" ptsTypes="AA">
                                      <p:cBhvr>
                                        <p:cTn id="20" dur="750" fill="hold"/>
                                        <p:tgtEl>
                                          <p:spTgt spid="10"/>
                                        </p:tgtEl>
                                        <p:attrNameLst>
                                          <p:attrName>ppt_x</p:attrName>
                                          <p:attrName>ppt_y</p:attrName>
                                        </p:attrNameLst>
                                      </p:cBhvr>
                                      <p:rCtr x="2865" y="4012"/>
                                    </p:animMotion>
                                  </p:childTnLst>
                                </p:cTn>
                              </p:par>
                              <p:par>
                                <p:cTn id="21" presetID="42" presetClass="path" presetSubtype="0" accel="50000" decel="50000" fill="hold" grpId="0" nodeType="withEffect">
                                  <p:stCondLst>
                                    <p:cond delay="500"/>
                                  </p:stCondLst>
                                  <p:childTnLst>
                                    <p:animMotion origin="layout" path="M 3.33333E-6 -3.82716E-6 L 0.08871 0.06636 " pathEditMode="relative" rAng="0" ptsTypes="AA">
                                      <p:cBhvr>
                                        <p:cTn id="22" dur="750" fill="hold"/>
                                        <p:tgtEl>
                                          <p:spTgt spid="11"/>
                                        </p:tgtEl>
                                        <p:attrNameLst>
                                          <p:attrName>ppt_x</p:attrName>
                                          <p:attrName>ppt_y</p:attrName>
                                        </p:attrNameLst>
                                      </p:cBhvr>
                                      <p:rCtr x="4427" y="3302"/>
                                    </p:animMotion>
                                  </p:childTnLst>
                                </p:cTn>
                              </p:par>
                              <p:par>
                                <p:cTn id="23" presetID="42" presetClass="path" presetSubtype="0" accel="50000" decel="50000" fill="hold" grpId="0" nodeType="withEffect">
                                  <p:stCondLst>
                                    <p:cond delay="500"/>
                                  </p:stCondLst>
                                  <p:childTnLst>
                                    <p:animMotion origin="layout" path="M 3.33333E-6 -3.11632E-7 L 0.07291 0.01049 " pathEditMode="relative" rAng="0" ptsTypes="AA">
                                      <p:cBhvr>
                                        <p:cTn id="24" dur="750" fill="hold"/>
                                        <p:tgtEl>
                                          <p:spTgt spid="12"/>
                                        </p:tgtEl>
                                        <p:attrNameLst>
                                          <p:attrName>ppt_x</p:attrName>
                                          <p:attrName>ppt_y</p:attrName>
                                        </p:attrNameLst>
                                      </p:cBhvr>
                                      <p:rCtr x="3646" y="525"/>
                                    </p:animMotion>
                                  </p:childTnLst>
                                </p:cTn>
                              </p:par>
                              <p:par>
                                <p:cTn id="25" presetID="42" presetClass="path" presetSubtype="0" accel="50000" decel="50000" fill="hold" grpId="0" nodeType="withEffect">
                                  <p:stCondLst>
                                    <p:cond delay="500"/>
                                  </p:stCondLst>
                                  <p:childTnLst>
                                    <p:animMotion origin="layout" path="M 3.33333E-6 -3.82716E-6 L -0.07674 0.03858 " pathEditMode="relative" rAng="0" ptsTypes="AA">
                                      <p:cBhvr>
                                        <p:cTn id="26" dur="750" fill="hold"/>
                                        <p:tgtEl>
                                          <p:spTgt spid="13"/>
                                        </p:tgtEl>
                                        <p:attrNameLst>
                                          <p:attrName>ppt_x</p:attrName>
                                          <p:attrName>ppt_y</p:attrName>
                                        </p:attrNameLst>
                                      </p:cBhvr>
                                      <p:rCtr x="-3837" y="1914"/>
                                    </p:animMotion>
                                  </p:childTnLst>
                                </p:cTn>
                              </p:par>
                              <p:par>
                                <p:cTn id="27" presetID="42" presetClass="path" presetSubtype="0" accel="50000" decel="50000" fill="hold" grpId="0" nodeType="withEffect">
                                  <p:stCondLst>
                                    <p:cond delay="500"/>
                                  </p:stCondLst>
                                  <p:childTnLst>
                                    <p:animMotion origin="layout" path="M 3.33333E-6 -3.82716E-6 L -0.08455 -0.00339 " pathEditMode="relative" rAng="0" ptsTypes="AA">
                                      <p:cBhvr>
                                        <p:cTn id="28" dur="750" fill="hold"/>
                                        <p:tgtEl>
                                          <p:spTgt spid="14"/>
                                        </p:tgtEl>
                                        <p:attrNameLst>
                                          <p:attrName>ppt_x</p:attrName>
                                          <p:attrName>ppt_y</p:attrName>
                                        </p:attrNameLst>
                                      </p:cBhvr>
                                      <p:rCtr x="-4236" y="-185"/>
                                    </p:animMotion>
                                  </p:childTnLst>
                                </p:cTn>
                              </p:par>
                              <p:par>
                                <p:cTn id="29" presetID="42" presetClass="path" presetSubtype="0" accel="50000" decel="50000" fill="hold" grpId="0" nodeType="withEffect">
                                  <p:stCondLst>
                                    <p:cond delay="500"/>
                                  </p:stCondLst>
                                  <p:childTnLst>
                                    <p:animMotion origin="layout" path="M 3.33333E-6 -3.82716E-6 L 0.0809 -0.03148 " pathEditMode="relative" rAng="0" ptsTypes="AA">
                                      <p:cBhvr>
                                        <p:cTn id="30" dur="750" fill="hold"/>
                                        <p:tgtEl>
                                          <p:spTgt spid="15"/>
                                        </p:tgtEl>
                                        <p:attrNameLst>
                                          <p:attrName>ppt_x</p:attrName>
                                          <p:attrName>ppt_y</p:attrName>
                                        </p:attrNameLst>
                                      </p:cBhvr>
                                      <p:rCtr x="4045" y="-1574"/>
                                    </p:animMotion>
                                  </p:childTnLst>
                                </p:cTn>
                              </p:par>
                              <p:par>
                                <p:cTn id="31" presetID="42" presetClass="path" presetSubtype="0" accel="50000" decel="50000" fill="hold" grpId="0" nodeType="withEffect">
                                  <p:stCondLst>
                                    <p:cond delay="500"/>
                                  </p:stCondLst>
                                  <p:childTnLst>
                                    <p:animMotion origin="layout" path="M 3.33333E-6 -3.82716E-6 L 0.04149 -0.03148 " pathEditMode="relative" rAng="0" ptsTypes="AA">
                                      <p:cBhvr>
                                        <p:cTn id="32" dur="750" fill="hold"/>
                                        <p:tgtEl>
                                          <p:spTgt spid="16"/>
                                        </p:tgtEl>
                                        <p:attrNameLst>
                                          <p:attrName>ppt_x</p:attrName>
                                          <p:attrName>ppt_y</p:attrName>
                                        </p:attrNameLst>
                                      </p:cBhvr>
                                      <p:rCtr x="2066" y="-1574"/>
                                    </p:animMotion>
                                  </p:childTnLst>
                                </p:cTn>
                              </p:par>
                              <p:par>
                                <p:cTn id="33" presetID="42" presetClass="path" presetSubtype="0" accel="50000" decel="50000" fill="hold" grpId="0" nodeType="withEffect">
                                  <p:stCondLst>
                                    <p:cond delay="500"/>
                                  </p:stCondLst>
                                  <p:childTnLst>
                                    <p:animMotion origin="layout" path="M 3.33333E-6 -3.82716E-6 L 0.0493 -0.08734 " pathEditMode="relative" rAng="0" ptsTypes="AA">
                                      <p:cBhvr>
                                        <p:cTn id="34" dur="750" fill="hold"/>
                                        <p:tgtEl>
                                          <p:spTgt spid="17"/>
                                        </p:tgtEl>
                                        <p:attrNameLst>
                                          <p:attrName>ppt_x</p:attrName>
                                          <p:attrName>ppt_y</p:attrName>
                                        </p:attrNameLst>
                                      </p:cBhvr>
                                      <p:rCtr x="2465" y="-4383"/>
                                    </p:animMotion>
                                  </p:childTnLst>
                                </p:cTn>
                              </p:par>
                              <p:par>
                                <p:cTn id="35" presetID="42" presetClass="path" presetSubtype="0" accel="50000" decel="50000" fill="hold" grpId="0" nodeType="withEffect">
                                  <p:stCondLst>
                                    <p:cond delay="500"/>
                                  </p:stCondLst>
                                  <p:childTnLst>
                                    <p:animMotion origin="layout" path="M 3.33333E-6 -3.82716E-6 L 0.0809 -0.08734 " pathEditMode="relative" rAng="0" ptsTypes="AA">
                                      <p:cBhvr>
                                        <p:cTn id="36" dur="750" fill="hold"/>
                                        <p:tgtEl>
                                          <p:spTgt spid="18"/>
                                        </p:tgtEl>
                                        <p:attrNameLst>
                                          <p:attrName>ppt_x</p:attrName>
                                          <p:attrName>ppt_y</p:attrName>
                                        </p:attrNameLst>
                                      </p:cBhvr>
                                      <p:rCtr x="4045" y="-4383"/>
                                    </p:animMotion>
                                  </p:childTnLst>
                                </p:cTn>
                              </p:par>
                              <p:par>
                                <p:cTn id="37" presetID="42" presetClass="path" presetSubtype="0" accel="50000" decel="50000" fill="hold" grpId="0" nodeType="withEffect">
                                  <p:stCondLst>
                                    <p:cond delay="500"/>
                                  </p:stCondLst>
                                  <p:childTnLst>
                                    <p:animMotion origin="layout" path="M 3.33333E-6 -3.82716E-6 L -0.05313 -0.01759 " pathEditMode="relative" rAng="0" ptsTypes="AA">
                                      <p:cBhvr>
                                        <p:cTn id="38" dur="750" fill="hold"/>
                                        <p:tgtEl>
                                          <p:spTgt spid="19"/>
                                        </p:tgtEl>
                                        <p:attrNameLst>
                                          <p:attrName>ppt_x</p:attrName>
                                          <p:attrName>ppt_y</p:attrName>
                                        </p:attrNameLst>
                                      </p:cBhvr>
                                      <p:rCtr x="-2656" y="-895"/>
                                    </p:animMotion>
                                  </p:childTnLst>
                                </p:cTn>
                              </p:par>
                              <p:par>
                                <p:cTn id="39" presetID="42" presetClass="path" presetSubtype="0" accel="50000" decel="50000" fill="hold" grpId="0" nodeType="withEffect">
                                  <p:stCondLst>
                                    <p:cond delay="500"/>
                                  </p:stCondLst>
                                  <p:childTnLst>
                                    <p:animMotion origin="layout" path="M 3.33333E-6 -3.82716E-6 L 0.04149 -0.14351 " pathEditMode="relative" rAng="0" ptsTypes="AA">
                                      <p:cBhvr>
                                        <p:cTn id="40" dur="750" fill="hold"/>
                                        <p:tgtEl>
                                          <p:spTgt spid="20"/>
                                        </p:tgtEl>
                                        <p:attrNameLst>
                                          <p:attrName>ppt_x</p:attrName>
                                          <p:attrName>ppt_y</p:attrName>
                                        </p:attrNameLst>
                                      </p:cBhvr>
                                      <p:rCtr x="2066" y="-7191"/>
                                    </p:animMotion>
                                  </p:childTnLst>
                                </p:cTn>
                              </p:par>
                              <p:par>
                                <p:cTn id="41" presetID="42" presetClass="path" presetSubtype="0" accel="50000" decel="50000" fill="hold" grpId="0" nodeType="withEffect">
                                  <p:stCondLst>
                                    <p:cond delay="500"/>
                                  </p:stCondLst>
                                  <p:childTnLst>
                                    <p:animMotion origin="layout" path="M 3.33333E-6 -3.82716E-6 L 0.00989 -0.07345 " pathEditMode="relative" rAng="0" ptsTypes="AA">
                                      <p:cBhvr>
                                        <p:cTn id="42" dur="750" fill="hold"/>
                                        <p:tgtEl>
                                          <p:spTgt spid="21"/>
                                        </p:tgtEl>
                                        <p:attrNameLst>
                                          <p:attrName>ppt_x</p:attrName>
                                          <p:attrName>ppt_y</p:attrName>
                                        </p:attrNameLst>
                                      </p:cBhvr>
                                      <p:rCtr x="486" y="-3673"/>
                                    </p:animMotion>
                                  </p:childTnLst>
                                </p:cTn>
                              </p:par>
                              <p:par>
                                <p:cTn id="43" presetID="42" presetClass="path" presetSubtype="0" accel="50000" decel="50000" fill="hold" grpId="0" nodeType="withEffect">
                                  <p:stCondLst>
                                    <p:cond delay="500"/>
                                  </p:stCondLst>
                                  <p:childTnLst>
                                    <p:animMotion origin="layout" path="M 3.33333E-6 -3.82716E-6 L -0.03733 -0.05956 " pathEditMode="relative" rAng="0" ptsTypes="AA">
                                      <p:cBhvr>
                                        <p:cTn id="44" dur="750" fill="hold"/>
                                        <p:tgtEl>
                                          <p:spTgt spid="22"/>
                                        </p:tgtEl>
                                        <p:attrNameLst>
                                          <p:attrName>ppt_x</p:attrName>
                                          <p:attrName>ppt_y</p:attrName>
                                        </p:attrNameLst>
                                      </p:cBhvr>
                                      <p:rCtr x="-1875" y="-2994"/>
                                    </p:animMotion>
                                  </p:childTnLst>
                                </p:cTn>
                              </p:par>
                              <p:par>
                                <p:cTn id="45" presetID="42" presetClass="path" presetSubtype="0" accel="50000" decel="50000" fill="hold" grpId="0" nodeType="withEffect">
                                  <p:stCondLst>
                                    <p:cond delay="500"/>
                                  </p:stCondLst>
                                  <p:childTnLst>
                                    <p:animMotion origin="layout" path="M 3.33333E-6 -3.82716E-6 L -0.01372 -0.1716 " pathEditMode="relative" rAng="0" ptsTypes="AA">
                                      <p:cBhvr>
                                        <p:cTn id="46" dur="750" fill="hold"/>
                                        <p:tgtEl>
                                          <p:spTgt spid="23"/>
                                        </p:tgtEl>
                                        <p:attrNameLst>
                                          <p:attrName>ppt_x</p:attrName>
                                          <p:attrName>ppt_y</p:attrName>
                                        </p:attrNameLst>
                                      </p:cBhvr>
                                      <p:rCtr x="-694" y="-8580"/>
                                    </p:animMotion>
                                  </p:childTnLst>
                                </p:cTn>
                              </p:par>
                              <p:par>
                                <p:cTn id="47" presetID="42" presetClass="path" presetSubtype="0" accel="50000" decel="50000" fill="hold" grpId="0" nodeType="withEffect">
                                  <p:stCondLst>
                                    <p:cond delay="500"/>
                                  </p:stCondLst>
                                  <p:childTnLst>
                                    <p:animMotion origin="layout" path="M 3.33333E-6 -3.82716E-6 L -0.02934 -0.12963 " pathEditMode="relative" rAng="0" ptsTypes="AA">
                                      <p:cBhvr>
                                        <p:cTn id="48" dur="750" fill="hold"/>
                                        <p:tgtEl>
                                          <p:spTgt spid="24"/>
                                        </p:tgtEl>
                                        <p:attrNameLst>
                                          <p:attrName>ppt_x</p:attrName>
                                          <p:attrName>ppt_y</p:attrName>
                                        </p:attrNameLst>
                                      </p:cBhvr>
                                      <p:rCtr x="-1476" y="-6481"/>
                                    </p:animMotion>
                                  </p:childTnLst>
                                </p:cTn>
                              </p:par>
                              <p:par>
                                <p:cTn id="49" presetID="42" presetClass="path" presetSubtype="0" accel="50000" decel="50000" fill="hold" grpId="0" nodeType="withEffect">
                                  <p:stCondLst>
                                    <p:cond delay="500"/>
                                  </p:stCondLst>
                                  <p:childTnLst>
                                    <p:animMotion origin="layout" path="M 3.33333E-6 -3.82716E-6 L -0.06094 -0.1574 " pathEditMode="relative" rAng="0" ptsTypes="AA">
                                      <p:cBhvr>
                                        <p:cTn id="50" dur="750" fill="hold"/>
                                        <p:tgtEl>
                                          <p:spTgt spid="25"/>
                                        </p:tgtEl>
                                        <p:attrNameLst>
                                          <p:attrName>ppt_x</p:attrName>
                                          <p:attrName>ppt_y</p:attrName>
                                        </p:attrNameLst>
                                      </p:cBhvr>
                                      <p:rCtr x="-3056" y="-7870"/>
                                    </p:animMotion>
                                  </p:childTnLst>
                                </p:cTn>
                              </p:par>
                              <p:par>
                                <p:cTn id="51" presetID="42" presetClass="path" presetSubtype="0" accel="50000" decel="50000" fill="hold" grpId="0" nodeType="withEffect">
                                  <p:stCondLst>
                                    <p:cond delay="500"/>
                                  </p:stCondLst>
                                  <p:childTnLst>
                                    <p:animMotion origin="layout" path="M 3.33333E-6 -3.11632E-7 L 0.00208 0.13638 " pathEditMode="relative" rAng="0" ptsTypes="AA">
                                      <p:cBhvr>
                                        <p:cTn id="52" dur="750" fill="hold"/>
                                        <p:tgtEl>
                                          <p:spTgt spid="26"/>
                                        </p:tgtEl>
                                        <p:attrNameLst>
                                          <p:attrName>ppt_x</p:attrName>
                                          <p:attrName>ppt_y</p:attrName>
                                        </p:attrNameLst>
                                      </p:cBhvr>
                                      <p:rCtr x="104" y="6819"/>
                                    </p:animMotion>
                                  </p:childTnLst>
                                </p:cTn>
                              </p:par>
                              <p:par>
                                <p:cTn id="53" presetID="42" presetClass="path" presetSubtype="0" accel="50000" decel="50000" fill="hold" grpId="0" nodeType="withEffect">
                                  <p:stCondLst>
                                    <p:cond delay="500"/>
                                  </p:stCondLst>
                                  <p:childTnLst>
                                    <p:animMotion origin="layout" path="M 3.33333E-6 -3.82716E-6 L -0.09236 -0.08734 " pathEditMode="relative" rAng="0" ptsTypes="AA">
                                      <p:cBhvr>
                                        <p:cTn id="54" dur="750" fill="hold"/>
                                        <p:tgtEl>
                                          <p:spTgt spid="27"/>
                                        </p:tgtEl>
                                        <p:attrNameLst>
                                          <p:attrName>ppt_x</p:attrName>
                                          <p:attrName>ppt_y</p:attrName>
                                        </p:attrNameLst>
                                      </p:cBhvr>
                                      <p:rCtr x="-4618" y="-4383"/>
                                    </p:animMotion>
                                  </p:childTnLst>
                                </p:cTn>
                              </p:par>
                              <p:par>
                                <p:cTn id="55" presetID="42" presetClass="path" presetSubtype="0" accel="50000" decel="50000" fill="hold" grpId="0" nodeType="withEffect">
                                  <p:stCondLst>
                                    <p:cond delay="500"/>
                                  </p:stCondLst>
                                  <p:childTnLst>
                                    <p:animMotion origin="layout" path="M 3.33333E-6 -3.11632E-7 L -0.06875 0.12249 " pathEditMode="relative" rAng="0" ptsTypes="AA">
                                      <p:cBhvr>
                                        <p:cTn id="56" dur="750" fill="hold"/>
                                        <p:tgtEl>
                                          <p:spTgt spid="28"/>
                                        </p:tgtEl>
                                        <p:attrNameLst>
                                          <p:attrName>ppt_x</p:attrName>
                                          <p:attrName>ppt_y</p:attrName>
                                        </p:attrNameLst>
                                      </p:cBhvr>
                                      <p:rCtr x="-3438" y="6109"/>
                                    </p:animMotion>
                                  </p:childTnLst>
                                </p:cTn>
                              </p:par>
                              <p:par>
                                <p:cTn id="57" presetID="42" presetClass="path" presetSubtype="0" accel="50000" decel="50000" fill="hold" grpId="0" nodeType="withEffect">
                                  <p:stCondLst>
                                    <p:cond delay="500"/>
                                  </p:stCondLst>
                                  <p:childTnLst>
                                    <p:animMotion origin="layout" path="M 3.33333E-6 -3.82716E-6 L 0.10451 0.03858 " pathEditMode="relative" rAng="0" ptsTypes="AA">
                                      <p:cBhvr>
                                        <p:cTn id="58" dur="750" fill="hold"/>
                                        <p:tgtEl>
                                          <p:spTgt spid="29"/>
                                        </p:tgtEl>
                                        <p:attrNameLst>
                                          <p:attrName>ppt_x</p:attrName>
                                          <p:attrName>ppt_y</p:attrName>
                                        </p:attrNameLst>
                                      </p:cBhvr>
                                      <p:rCtr x="5226" y="1914"/>
                                    </p:animMotion>
                                  </p:childTnLst>
                                </p:cTn>
                              </p:par>
                              <p:par>
                                <p:cTn id="59" presetID="10" presetClass="exit" presetSubtype="0" fill="hold" grpId="1" nodeType="withEffect">
                                  <p:stCondLst>
                                    <p:cond delay="750"/>
                                  </p:stCondLst>
                                  <p:childTnLst>
                                    <p:animEffect transition="out" filter="fade">
                                      <p:cBhvr>
                                        <p:cTn id="60" dur="1000"/>
                                        <p:tgtEl>
                                          <p:spTgt spid="3"/>
                                        </p:tgtEl>
                                      </p:cBhvr>
                                    </p:animEffect>
                                    <p:set>
                                      <p:cBhvr>
                                        <p:cTn id="61" dur="1" fill="hold">
                                          <p:stCondLst>
                                            <p:cond delay="9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750"/>
                                  </p:stCondLst>
                                  <p:childTnLst>
                                    <p:animEffect transition="out" filter="fade">
                                      <p:cBhvr>
                                        <p:cTn id="63" dur="1000"/>
                                        <p:tgtEl>
                                          <p:spTgt spid="4"/>
                                        </p:tgtEl>
                                      </p:cBhvr>
                                    </p:animEffect>
                                    <p:set>
                                      <p:cBhvr>
                                        <p:cTn id="64" dur="1" fill="hold">
                                          <p:stCondLst>
                                            <p:cond delay="999"/>
                                          </p:stCondLst>
                                        </p:cTn>
                                        <p:tgtEl>
                                          <p:spTgt spid="4"/>
                                        </p:tgtEl>
                                        <p:attrNameLst>
                                          <p:attrName>style.visibility</p:attrName>
                                        </p:attrNameLst>
                                      </p:cBhvr>
                                      <p:to>
                                        <p:strVal val="hidden"/>
                                      </p:to>
                                    </p:set>
                                  </p:childTnLst>
                                </p:cTn>
                              </p:par>
                              <p:par>
                                <p:cTn id="65" presetID="10" presetClass="exit" presetSubtype="0" fill="hold" grpId="1" nodeType="withEffect">
                                  <p:stCondLst>
                                    <p:cond delay="750"/>
                                  </p:stCondLst>
                                  <p:childTnLst>
                                    <p:animEffect transition="out" filter="fade">
                                      <p:cBhvr>
                                        <p:cTn id="66" dur="1000"/>
                                        <p:tgtEl>
                                          <p:spTgt spid="5"/>
                                        </p:tgtEl>
                                      </p:cBhvr>
                                    </p:animEffect>
                                    <p:set>
                                      <p:cBhvr>
                                        <p:cTn id="67" dur="1" fill="hold">
                                          <p:stCondLst>
                                            <p:cond delay="999"/>
                                          </p:stCondLst>
                                        </p:cTn>
                                        <p:tgtEl>
                                          <p:spTgt spid="5"/>
                                        </p:tgtEl>
                                        <p:attrNameLst>
                                          <p:attrName>style.visibility</p:attrName>
                                        </p:attrNameLst>
                                      </p:cBhvr>
                                      <p:to>
                                        <p:strVal val="hidden"/>
                                      </p:to>
                                    </p:set>
                                  </p:childTnLst>
                                </p:cTn>
                              </p:par>
                              <p:par>
                                <p:cTn id="68" presetID="10" presetClass="exit" presetSubtype="0" fill="hold" grpId="1" nodeType="withEffect">
                                  <p:stCondLst>
                                    <p:cond delay="750"/>
                                  </p:stCondLst>
                                  <p:childTnLst>
                                    <p:animEffect transition="out" filter="fade">
                                      <p:cBhvr>
                                        <p:cTn id="69" dur="1000"/>
                                        <p:tgtEl>
                                          <p:spTgt spid="6"/>
                                        </p:tgtEl>
                                      </p:cBhvr>
                                    </p:animEffect>
                                    <p:set>
                                      <p:cBhvr>
                                        <p:cTn id="70" dur="1" fill="hold">
                                          <p:stCondLst>
                                            <p:cond delay="999"/>
                                          </p:stCondLst>
                                        </p:cTn>
                                        <p:tgtEl>
                                          <p:spTgt spid="6"/>
                                        </p:tgtEl>
                                        <p:attrNameLst>
                                          <p:attrName>style.visibility</p:attrName>
                                        </p:attrNameLst>
                                      </p:cBhvr>
                                      <p:to>
                                        <p:strVal val="hidden"/>
                                      </p:to>
                                    </p:set>
                                  </p:childTnLst>
                                </p:cTn>
                              </p:par>
                              <p:par>
                                <p:cTn id="71" presetID="10" presetClass="exit" presetSubtype="0" fill="hold" grpId="1" nodeType="withEffect">
                                  <p:stCondLst>
                                    <p:cond delay="750"/>
                                  </p:stCondLst>
                                  <p:childTnLst>
                                    <p:animEffect transition="out" filter="fade">
                                      <p:cBhvr>
                                        <p:cTn id="72" dur="1000"/>
                                        <p:tgtEl>
                                          <p:spTgt spid="7"/>
                                        </p:tgtEl>
                                      </p:cBhvr>
                                    </p:animEffect>
                                    <p:set>
                                      <p:cBhvr>
                                        <p:cTn id="73" dur="1" fill="hold">
                                          <p:stCondLst>
                                            <p:cond delay="999"/>
                                          </p:stCondLst>
                                        </p:cTn>
                                        <p:tgtEl>
                                          <p:spTgt spid="7"/>
                                        </p:tgtEl>
                                        <p:attrNameLst>
                                          <p:attrName>style.visibility</p:attrName>
                                        </p:attrNameLst>
                                      </p:cBhvr>
                                      <p:to>
                                        <p:strVal val="hidden"/>
                                      </p:to>
                                    </p:set>
                                  </p:childTnLst>
                                </p:cTn>
                              </p:par>
                              <p:par>
                                <p:cTn id="74" presetID="10" presetClass="exit" presetSubtype="0" fill="hold" grpId="1" nodeType="withEffect">
                                  <p:stCondLst>
                                    <p:cond delay="750"/>
                                  </p:stCondLst>
                                  <p:childTnLst>
                                    <p:animEffect transition="out" filter="fade">
                                      <p:cBhvr>
                                        <p:cTn id="75" dur="1000"/>
                                        <p:tgtEl>
                                          <p:spTgt spid="8"/>
                                        </p:tgtEl>
                                      </p:cBhvr>
                                    </p:animEffect>
                                    <p:set>
                                      <p:cBhvr>
                                        <p:cTn id="76" dur="1" fill="hold">
                                          <p:stCondLst>
                                            <p:cond delay="999"/>
                                          </p:stCondLst>
                                        </p:cTn>
                                        <p:tgtEl>
                                          <p:spTgt spid="8"/>
                                        </p:tgtEl>
                                        <p:attrNameLst>
                                          <p:attrName>style.visibility</p:attrName>
                                        </p:attrNameLst>
                                      </p:cBhvr>
                                      <p:to>
                                        <p:strVal val="hidden"/>
                                      </p:to>
                                    </p:set>
                                  </p:childTnLst>
                                </p:cTn>
                              </p:par>
                              <p:par>
                                <p:cTn id="77" presetID="10" presetClass="exit" presetSubtype="0" fill="hold" grpId="1" nodeType="withEffect">
                                  <p:stCondLst>
                                    <p:cond delay="750"/>
                                  </p:stCondLst>
                                  <p:childTnLst>
                                    <p:animEffect transition="out" filter="fade">
                                      <p:cBhvr>
                                        <p:cTn id="78" dur="1000"/>
                                        <p:tgtEl>
                                          <p:spTgt spid="9"/>
                                        </p:tgtEl>
                                      </p:cBhvr>
                                    </p:animEffect>
                                    <p:set>
                                      <p:cBhvr>
                                        <p:cTn id="79" dur="1" fill="hold">
                                          <p:stCondLst>
                                            <p:cond delay="999"/>
                                          </p:stCondLst>
                                        </p:cTn>
                                        <p:tgtEl>
                                          <p:spTgt spid="9"/>
                                        </p:tgtEl>
                                        <p:attrNameLst>
                                          <p:attrName>style.visibility</p:attrName>
                                        </p:attrNameLst>
                                      </p:cBhvr>
                                      <p:to>
                                        <p:strVal val="hidden"/>
                                      </p:to>
                                    </p:set>
                                  </p:childTnLst>
                                </p:cTn>
                              </p:par>
                              <p:par>
                                <p:cTn id="80" presetID="10" presetClass="exit" presetSubtype="0" fill="hold" grpId="1" nodeType="withEffect">
                                  <p:stCondLst>
                                    <p:cond delay="750"/>
                                  </p:stCondLst>
                                  <p:childTnLst>
                                    <p:animEffect transition="out" filter="fade">
                                      <p:cBhvr>
                                        <p:cTn id="81" dur="1000"/>
                                        <p:tgtEl>
                                          <p:spTgt spid="10"/>
                                        </p:tgtEl>
                                      </p:cBhvr>
                                    </p:animEffect>
                                    <p:set>
                                      <p:cBhvr>
                                        <p:cTn id="82" dur="1" fill="hold">
                                          <p:stCondLst>
                                            <p:cond delay="999"/>
                                          </p:stCondLst>
                                        </p:cTn>
                                        <p:tgtEl>
                                          <p:spTgt spid="10"/>
                                        </p:tgtEl>
                                        <p:attrNameLst>
                                          <p:attrName>style.visibility</p:attrName>
                                        </p:attrNameLst>
                                      </p:cBhvr>
                                      <p:to>
                                        <p:strVal val="hidden"/>
                                      </p:to>
                                    </p:set>
                                  </p:childTnLst>
                                </p:cTn>
                              </p:par>
                              <p:par>
                                <p:cTn id="83" presetID="10" presetClass="exit" presetSubtype="0" fill="hold" grpId="1" nodeType="withEffect">
                                  <p:stCondLst>
                                    <p:cond delay="750"/>
                                  </p:stCondLst>
                                  <p:childTnLst>
                                    <p:animEffect transition="out" filter="fade">
                                      <p:cBhvr>
                                        <p:cTn id="84" dur="1000"/>
                                        <p:tgtEl>
                                          <p:spTgt spid="11"/>
                                        </p:tgtEl>
                                      </p:cBhvr>
                                    </p:animEffect>
                                    <p:set>
                                      <p:cBhvr>
                                        <p:cTn id="85" dur="1" fill="hold">
                                          <p:stCondLst>
                                            <p:cond delay="999"/>
                                          </p:stCondLst>
                                        </p:cTn>
                                        <p:tgtEl>
                                          <p:spTgt spid="11"/>
                                        </p:tgtEl>
                                        <p:attrNameLst>
                                          <p:attrName>style.visibility</p:attrName>
                                        </p:attrNameLst>
                                      </p:cBhvr>
                                      <p:to>
                                        <p:strVal val="hidden"/>
                                      </p:to>
                                    </p:set>
                                  </p:childTnLst>
                                </p:cTn>
                              </p:par>
                              <p:par>
                                <p:cTn id="86" presetID="10" presetClass="exit" presetSubtype="0" fill="hold" grpId="1" nodeType="withEffect">
                                  <p:stCondLst>
                                    <p:cond delay="750"/>
                                  </p:stCondLst>
                                  <p:childTnLst>
                                    <p:animEffect transition="out" filter="fade">
                                      <p:cBhvr>
                                        <p:cTn id="87" dur="1000"/>
                                        <p:tgtEl>
                                          <p:spTgt spid="12"/>
                                        </p:tgtEl>
                                      </p:cBhvr>
                                    </p:animEffect>
                                    <p:set>
                                      <p:cBhvr>
                                        <p:cTn id="88" dur="1" fill="hold">
                                          <p:stCondLst>
                                            <p:cond delay="999"/>
                                          </p:stCondLst>
                                        </p:cTn>
                                        <p:tgtEl>
                                          <p:spTgt spid="12"/>
                                        </p:tgtEl>
                                        <p:attrNameLst>
                                          <p:attrName>style.visibility</p:attrName>
                                        </p:attrNameLst>
                                      </p:cBhvr>
                                      <p:to>
                                        <p:strVal val="hidden"/>
                                      </p:to>
                                    </p:set>
                                  </p:childTnLst>
                                </p:cTn>
                              </p:par>
                              <p:par>
                                <p:cTn id="89" presetID="10" presetClass="exit" presetSubtype="0" fill="hold" grpId="1" nodeType="withEffect">
                                  <p:stCondLst>
                                    <p:cond delay="750"/>
                                  </p:stCondLst>
                                  <p:childTnLst>
                                    <p:animEffect transition="out" filter="fade">
                                      <p:cBhvr>
                                        <p:cTn id="90" dur="1000"/>
                                        <p:tgtEl>
                                          <p:spTgt spid="13"/>
                                        </p:tgtEl>
                                      </p:cBhvr>
                                    </p:animEffect>
                                    <p:set>
                                      <p:cBhvr>
                                        <p:cTn id="91" dur="1" fill="hold">
                                          <p:stCondLst>
                                            <p:cond delay="999"/>
                                          </p:stCondLst>
                                        </p:cTn>
                                        <p:tgtEl>
                                          <p:spTgt spid="13"/>
                                        </p:tgtEl>
                                        <p:attrNameLst>
                                          <p:attrName>style.visibility</p:attrName>
                                        </p:attrNameLst>
                                      </p:cBhvr>
                                      <p:to>
                                        <p:strVal val="hidden"/>
                                      </p:to>
                                    </p:set>
                                  </p:childTnLst>
                                </p:cTn>
                              </p:par>
                              <p:par>
                                <p:cTn id="92" presetID="10" presetClass="exit" presetSubtype="0" fill="hold" grpId="1" nodeType="withEffect">
                                  <p:stCondLst>
                                    <p:cond delay="750"/>
                                  </p:stCondLst>
                                  <p:childTnLst>
                                    <p:animEffect transition="out" filter="fade">
                                      <p:cBhvr>
                                        <p:cTn id="93" dur="1000"/>
                                        <p:tgtEl>
                                          <p:spTgt spid="14"/>
                                        </p:tgtEl>
                                      </p:cBhvr>
                                    </p:animEffect>
                                    <p:set>
                                      <p:cBhvr>
                                        <p:cTn id="94" dur="1" fill="hold">
                                          <p:stCondLst>
                                            <p:cond delay="999"/>
                                          </p:stCondLst>
                                        </p:cTn>
                                        <p:tgtEl>
                                          <p:spTgt spid="14"/>
                                        </p:tgtEl>
                                        <p:attrNameLst>
                                          <p:attrName>style.visibility</p:attrName>
                                        </p:attrNameLst>
                                      </p:cBhvr>
                                      <p:to>
                                        <p:strVal val="hidden"/>
                                      </p:to>
                                    </p:set>
                                  </p:childTnLst>
                                </p:cTn>
                              </p:par>
                              <p:par>
                                <p:cTn id="95" presetID="10" presetClass="exit" presetSubtype="0" fill="hold" grpId="1" nodeType="withEffect">
                                  <p:stCondLst>
                                    <p:cond delay="750"/>
                                  </p:stCondLst>
                                  <p:childTnLst>
                                    <p:animEffect transition="out" filter="fade">
                                      <p:cBhvr>
                                        <p:cTn id="96" dur="1000"/>
                                        <p:tgtEl>
                                          <p:spTgt spid="15"/>
                                        </p:tgtEl>
                                      </p:cBhvr>
                                    </p:animEffect>
                                    <p:set>
                                      <p:cBhvr>
                                        <p:cTn id="97" dur="1" fill="hold">
                                          <p:stCondLst>
                                            <p:cond delay="999"/>
                                          </p:stCondLst>
                                        </p:cTn>
                                        <p:tgtEl>
                                          <p:spTgt spid="15"/>
                                        </p:tgtEl>
                                        <p:attrNameLst>
                                          <p:attrName>style.visibility</p:attrName>
                                        </p:attrNameLst>
                                      </p:cBhvr>
                                      <p:to>
                                        <p:strVal val="hidden"/>
                                      </p:to>
                                    </p:set>
                                  </p:childTnLst>
                                </p:cTn>
                              </p:par>
                              <p:par>
                                <p:cTn id="98" presetID="10" presetClass="exit" presetSubtype="0" fill="hold" grpId="1" nodeType="withEffect">
                                  <p:stCondLst>
                                    <p:cond delay="750"/>
                                  </p:stCondLst>
                                  <p:childTnLst>
                                    <p:animEffect transition="out" filter="fade">
                                      <p:cBhvr>
                                        <p:cTn id="99" dur="1000"/>
                                        <p:tgtEl>
                                          <p:spTgt spid="16"/>
                                        </p:tgtEl>
                                      </p:cBhvr>
                                    </p:animEffect>
                                    <p:set>
                                      <p:cBhvr>
                                        <p:cTn id="100" dur="1" fill="hold">
                                          <p:stCondLst>
                                            <p:cond delay="999"/>
                                          </p:stCondLst>
                                        </p:cTn>
                                        <p:tgtEl>
                                          <p:spTgt spid="16"/>
                                        </p:tgtEl>
                                        <p:attrNameLst>
                                          <p:attrName>style.visibility</p:attrName>
                                        </p:attrNameLst>
                                      </p:cBhvr>
                                      <p:to>
                                        <p:strVal val="hidden"/>
                                      </p:to>
                                    </p:set>
                                  </p:childTnLst>
                                </p:cTn>
                              </p:par>
                              <p:par>
                                <p:cTn id="101" presetID="10" presetClass="exit" presetSubtype="0" fill="hold" grpId="1" nodeType="withEffect">
                                  <p:stCondLst>
                                    <p:cond delay="750"/>
                                  </p:stCondLst>
                                  <p:childTnLst>
                                    <p:animEffect transition="out" filter="fade">
                                      <p:cBhvr>
                                        <p:cTn id="102" dur="1000"/>
                                        <p:tgtEl>
                                          <p:spTgt spid="17"/>
                                        </p:tgtEl>
                                      </p:cBhvr>
                                    </p:animEffect>
                                    <p:set>
                                      <p:cBhvr>
                                        <p:cTn id="103" dur="1" fill="hold">
                                          <p:stCondLst>
                                            <p:cond delay="999"/>
                                          </p:stCondLst>
                                        </p:cTn>
                                        <p:tgtEl>
                                          <p:spTgt spid="17"/>
                                        </p:tgtEl>
                                        <p:attrNameLst>
                                          <p:attrName>style.visibility</p:attrName>
                                        </p:attrNameLst>
                                      </p:cBhvr>
                                      <p:to>
                                        <p:strVal val="hidden"/>
                                      </p:to>
                                    </p:set>
                                  </p:childTnLst>
                                </p:cTn>
                              </p:par>
                              <p:par>
                                <p:cTn id="104" presetID="10" presetClass="exit" presetSubtype="0" fill="hold" grpId="1" nodeType="withEffect">
                                  <p:stCondLst>
                                    <p:cond delay="750"/>
                                  </p:stCondLst>
                                  <p:childTnLst>
                                    <p:animEffect transition="out" filter="fade">
                                      <p:cBhvr>
                                        <p:cTn id="105" dur="1000"/>
                                        <p:tgtEl>
                                          <p:spTgt spid="18"/>
                                        </p:tgtEl>
                                      </p:cBhvr>
                                    </p:animEffect>
                                    <p:set>
                                      <p:cBhvr>
                                        <p:cTn id="106" dur="1" fill="hold">
                                          <p:stCondLst>
                                            <p:cond delay="999"/>
                                          </p:stCondLst>
                                        </p:cTn>
                                        <p:tgtEl>
                                          <p:spTgt spid="18"/>
                                        </p:tgtEl>
                                        <p:attrNameLst>
                                          <p:attrName>style.visibility</p:attrName>
                                        </p:attrNameLst>
                                      </p:cBhvr>
                                      <p:to>
                                        <p:strVal val="hidden"/>
                                      </p:to>
                                    </p:set>
                                  </p:childTnLst>
                                </p:cTn>
                              </p:par>
                              <p:par>
                                <p:cTn id="107" presetID="10" presetClass="exit" presetSubtype="0" fill="hold" grpId="1" nodeType="withEffect">
                                  <p:stCondLst>
                                    <p:cond delay="750"/>
                                  </p:stCondLst>
                                  <p:childTnLst>
                                    <p:animEffect transition="out" filter="fade">
                                      <p:cBhvr>
                                        <p:cTn id="108" dur="1000"/>
                                        <p:tgtEl>
                                          <p:spTgt spid="19"/>
                                        </p:tgtEl>
                                      </p:cBhvr>
                                    </p:animEffect>
                                    <p:set>
                                      <p:cBhvr>
                                        <p:cTn id="109" dur="1" fill="hold">
                                          <p:stCondLst>
                                            <p:cond delay="999"/>
                                          </p:stCondLst>
                                        </p:cTn>
                                        <p:tgtEl>
                                          <p:spTgt spid="19"/>
                                        </p:tgtEl>
                                        <p:attrNameLst>
                                          <p:attrName>style.visibility</p:attrName>
                                        </p:attrNameLst>
                                      </p:cBhvr>
                                      <p:to>
                                        <p:strVal val="hidden"/>
                                      </p:to>
                                    </p:set>
                                  </p:childTnLst>
                                </p:cTn>
                              </p:par>
                              <p:par>
                                <p:cTn id="110" presetID="10" presetClass="exit" presetSubtype="0" fill="hold" grpId="1" nodeType="withEffect">
                                  <p:stCondLst>
                                    <p:cond delay="75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par>
                                <p:cTn id="113" presetID="10" presetClass="exit" presetSubtype="0" fill="hold" grpId="1" nodeType="withEffect">
                                  <p:stCondLst>
                                    <p:cond delay="750"/>
                                  </p:stCondLst>
                                  <p:childTnLst>
                                    <p:animEffect transition="out" filter="fade">
                                      <p:cBhvr>
                                        <p:cTn id="114" dur="1000"/>
                                        <p:tgtEl>
                                          <p:spTgt spid="21"/>
                                        </p:tgtEl>
                                      </p:cBhvr>
                                    </p:animEffect>
                                    <p:set>
                                      <p:cBhvr>
                                        <p:cTn id="115" dur="1" fill="hold">
                                          <p:stCondLst>
                                            <p:cond delay="999"/>
                                          </p:stCondLst>
                                        </p:cTn>
                                        <p:tgtEl>
                                          <p:spTgt spid="21"/>
                                        </p:tgtEl>
                                        <p:attrNameLst>
                                          <p:attrName>style.visibility</p:attrName>
                                        </p:attrNameLst>
                                      </p:cBhvr>
                                      <p:to>
                                        <p:strVal val="hidden"/>
                                      </p:to>
                                    </p:set>
                                  </p:childTnLst>
                                </p:cTn>
                              </p:par>
                              <p:par>
                                <p:cTn id="116" presetID="10" presetClass="exit" presetSubtype="0" fill="hold" grpId="1" nodeType="withEffect">
                                  <p:stCondLst>
                                    <p:cond delay="750"/>
                                  </p:stCondLst>
                                  <p:childTnLst>
                                    <p:animEffect transition="out" filter="fade">
                                      <p:cBhvr>
                                        <p:cTn id="117" dur="1000"/>
                                        <p:tgtEl>
                                          <p:spTgt spid="22"/>
                                        </p:tgtEl>
                                      </p:cBhvr>
                                    </p:animEffect>
                                    <p:set>
                                      <p:cBhvr>
                                        <p:cTn id="118" dur="1" fill="hold">
                                          <p:stCondLst>
                                            <p:cond delay="999"/>
                                          </p:stCondLst>
                                        </p:cTn>
                                        <p:tgtEl>
                                          <p:spTgt spid="22"/>
                                        </p:tgtEl>
                                        <p:attrNameLst>
                                          <p:attrName>style.visibility</p:attrName>
                                        </p:attrNameLst>
                                      </p:cBhvr>
                                      <p:to>
                                        <p:strVal val="hidden"/>
                                      </p:to>
                                    </p:set>
                                  </p:childTnLst>
                                </p:cTn>
                              </p:par>
                              <p:par>
                                <p:cTn id="119" presetID="10" presetClass="exit" presetSubtype="0" fill="hold" grpId="1" nodeType="withEffect">
                                  <p:stCondLst>
                                    <p:cond delay="750"/>
                                  </p:stCondLst>
                                  <p:childTnLst>
                                    <p:animEffect transition="out" filter="fade">
                                      <p:cBhvr>
                                        <p:cTn id="120" dur="1000"/>
                                        <p:tgtEl>
                                          <p:spTgt spid="23"/>
                                        </p:tgtEl>
                                      </p:cBhvr>
                                    </p:animEffect>
                                    <p:set>
                                      <p:cBhvr>
                                        <p:cTn id="121" dur="1" fill="hold">
                                          <p:stCondLst>
                                            <p:cond delay="999"/>
                                          </p:stCondLst>
                                        </p:cTn>
                                        <p:tgtEl>
                                          <p:spTgt spid="23"/>
                                        </p:tgtEl>
                                        <p:attrNameLst>
                                          <p:attrName>style.visibility</p:attrName>
                                        </p:attrNameLst>
                                      </p:cBhvr>
                                      <p:to>
                                        <p:strVal val="hidden"/>
                                      </p:to>
                                    </p:set>
                                  </p:childTnLst>
                                </p:cTn>
                              </p:par>
                              <p:par>
                                <p:cTn id="122" presetID="10" presetClass="exit" presetSubtype="0" fill="hold" grpId="1" nodeType="withEffect">
                                  <p:stCondLst>
                                    <p:cond delay="750"/>
                                  </p:stCondLst>
                                  <p:childTnLst>
                                    <p:animEffect transition="out" filter="fade">
                                      <p:cBhvr>
                                        <p:cTn id="123" dur="1000"/>
                                        <p:tgtEl>
                                          <p:spTgt spid="24"/>
                                        </p:tgtEl>
                                      </p:cBhvr>
                                    </p:animEffect>
                                    <p:set>
                                      <p:cBhvr>
                                        <p:cTn id="124" dur="1" fill="hold">
                                          <p:stCondLst>
                                            <p:cond delay="999"/>
                                          </p:stCondLst>
                                        </p:cTn>
                                        <p:tgtEl>
                                          <p:spTgt spid="24"/>
                                        </p:tgtEl>
                                        <p:attrNameLst>
                                          <p:attrName>style.visibility</p:attrName>
                                        </p:attrNameLst>
                                      </p:cBhvr>
                                      <p:to>
                                        <p:strVal val="hidden"/>
                                      </p:to>
                                    </p:set>
                                  </p:childTnLst>
                                </p:cTn>
                              </p:par>
                              <p:par>
                                <p:cTn id="125" presetID="10" presetClass="exit" presetSubtype="0" fill="hold" grpId="1" nodeType="withEffect">
                                  <p:stCondLst>
                                    <p:cond delay="750"/>
                                  </p:stCondLst>
                                  <p:childTnLst>
                                    <p:animEffect transition="out" filter="fade">
                                      <p:cBhvr>
                                        <p:cTn id="126" dur="1000"/>
                                        <p:tgtEl>
                                          <p:spTgt spid="25"/>
                                        </p:tgtEl>
                                      </p:cBhvr>
                                    </p:animEffect>
                                    <p:set>
                                      <p:cBhvr>
                                        <p:cTn id="127" dur="1" fill="hold">
                                          <p:stCondLst>
                                            <p:cond delay="999"/>
                                          </p:stCondLst>
                                        </p:cTn>
                                        <p:tgtEl>
                                          <p:spTgt spid="25"/>
                                        </p:tgtEl>
                                        <p:attrNameLst>
                                          <p:attrName>style.visibility</p:attrName>
                                        </p:attrNameLst>
                                      </p:cBhvr>
                                      <p:to>
                                        <p:strVal val="hidden"/>
                                      </p:to>
                                    </p:set>
                                  </p:childTnLst>
                                </p:cTn>
                              </p:par>
                              <p:par>
                                <p:cTn id="128" presetID="10" presetClass="exit" presetSubtype="0" fill="hold" grpId="1" nodeType="withEffect">
                                  <p:stCondLst>
                                    <p:cond delay="750"/>
                                  </p:stCondLst>
                                  <p:childTnLst>
                                    <p:animEffect transition="out" filter="fade">
                                      <p:cBhvr>
                                        <p:cTn id="129" dur="1000"/>
                                        <p:tgtEl>
                                          <p:spTgt spid="26"/>
                                        </p:tgtEl>
                                      </p:cBhvr>
                                    </p:animEffect>
                                    <p:set>
                                      <p:cBhvr>
                                        <p:cTn id="130" dur="1" fill="hold">
                                          <p:stCondLst>
                                            <p:cond delay="999"/>
                                          </p:stCondLst>
                                        </p:cTn>
                                        <p:tgtEl>
                                          <p:spTgt spid="26"/>
                                        </p:tgtEl>
                                        <p:attrNameLst>
                                          <p:attrName>style.visibility</p:attrName>
                                        </p:attrNameLst>
                                      </p:cBhvr>
                                      <p:to>
                                        <p:strVal val="hidden"/>
                                      </p:to>
                                    </p:set>
                                  </p:childTnLst>
                                </p:cTn>
                              </p:par>
                              <p:par>
                                <p:cTn id="131" presetID="10" presetClass="exit" presetSubtype="0" fill="hold" grpId="1" nodeType="withEffect">
                                  <p:stCondLst>
                                    <p:cond delay="750"/>
                                  </p:stCondLst>
                                  <p:childTnLst>
                                    <p:animEffect transition="out" filter="fade">
                                      <p:cBhvr>
                                        <p:cTn id="132" dur="1000"/>
                                        <p:tgtEl>
                                          <p:spTgt spid="27"/>
                                        </p:tgtEl>
                                      </p:cBhvr>
                                    </p:animEffect>
                                    <p:set>
                                      <p:cBhvr>
                                        <p:cTn id="133" dur="1" fill="hold">
                                          <p:stCondLst>
                                            <p:cond delay="999"/>
                                          </p:stCondLst>
                                        </p:cTn>
                                        <p:tgtEl>
                                          <p:spTgt spid="27"/>
                                        </p:tgtEl>
                                        <p:attrNameLst>
                                          <p:attrName>style.visibility</p:attrName>
                                        </p:attrNameLst>
                                      </p:cBhvr>
                                      <p:to>
                                        <p:strVal val="hidden"/>
                                      </p:to>
                                    </p:set>
                                  </p:childTnLst>
                                </p:cTn>
                              </p:par>
                              <p:par>
                                <p:cTn id="134" presetID="10" presetClass="exit" presetSubtype="0" fill="hold" grpId="1" nodeType="withEffect">
                                  <p:stCondLst>
                                    <p:cond delay="750"/>
                                  </p:stCondLst>
                                  <p:childTnLst>
                                    <p:animEffect transition="out" filter="fade">
                                      <p:cBhvr>
                                        <p:cTn id="135" dur="1000"/>
                                        <p:tgtEl>
                                          <p:spTgt spid="28"/>
                                        </p:tgtEl>
                                      </p:cBhvr>
                                    </p:animEffect>
                                    <p:set>
                                      <p:cBhvr>
                                        <p:cTn id="136" dur="1" fill="hold">
                                          <p:stCondLst>
                                            <p:cond delay="999"/>
                                          </p:stCondLst>
                                        </p:cTn>
                                        <p:tgtEl>
                                          <p:spTgt spid="28"/>
                                        </p:tgtEl>
                                        <p:attrNameLst>
                                          <p:attrName>style.visibility</p:attrName>
                                        </p:attrNameLst>
                                      </p:cBhvr>
                                      <p:to>
                                        <p:strVal val="hidden"/>
                                      </p:to>
                                    </p:set>
                                  </p:childTnLst>
                                </p:cTn>
                              </p:par>
                              <p:par>
                                <p:cTn id="137" presetID="10" presetClass="exit" presetSubtype="0" fill="hold" grpId="1" nodeType="withEffect">
                                  <p:stCondLst>
                                    <p:cond delay="750"/>
                                  </p:stCondLst>
                                  <p:childTnLst>
                                    <p:animEffect transition="out" filter="fade">
                                      <p:cBhvr>
                                        <p:cTn id="138" dur="1000"/>
                                        <p:tgtEl>
                                          <p:spTgt spid="29"/>
                                        </p:tgtEl>
                                      </p:cBhvr>
                                    </p:animEffect>
                                    <p:set>
                                      <p:cBhvr>
                                        <p:cTn id="139" dur="1" fill="hold">
                                          <p:stCondLst>
                                            <p:cond delay="999"/>
                                          </p:stCondLst>
                                        </p:cTn>
                                        <p:tgtEl>
                                          <p:spTgt spid="29"/>
                                        </p:tgtEl>
                                        <p:attrNameLst>
                                          <p:attrName>style.visibility</p:attrName>
                                        </p:attrNameLst>
                                      </p:cBhvr>
                                      <p:to>
                                        <p:strVal val="hidden"/>
                                      </p:to>
                                    </p:set>
                                  </p:childTnLst>
                                </p:cTn>
                              </p:par>
                              <p:par>
                                <p:cTn id="140" presetID="10" presetClass="exit" presetSubtype="0" fill="hold" grpId="0" nodeType="withEffect">
                                  <p:stCondLst>
                                    <p:cond delay="1400"/>
                                  </p:stCondLst>
                                  <p:childTnLst>
                                    <p:animEffect transition="out" filter="fade">
                                      <p:cBhvr>
                                        <p:cTn id="141" dur="500"/>
                                        <p:tgtEl>
                                          <p:spTgt spid="2"/>
                                        </p:tgtEl>
                                      </p:cBhvr>
                                    </p:animEffect>
                                    <p:set>
                                      <p:cBhvr>
                                        <p:cTn id="142" dur="1" fill="hold">
                                          <p:stCondLst>
                                            <p:cond delay="499"/>
                                          </p:stCondLst>
                                        </p:cTn>
                                        <p:tgtEl>
                                          <p:spTgt spid="2"/>
                                        </p:tgtEl>
                                        <p:attrNameLst>
                                          <p:attrName>style.visibility</p:attrName>
                                        </p:attrNameLst>
                                      </p:cBhvr>
                                      <p:to>
                                        <p:strVal val="hidden"/>
                                      </p:to>
                                    </p:set>
                                  </p:childTnLst>
                                </p:cTn>
                              </p:par>
                              <p:par>
                                <p:cTn id="143" presetID="6" presetClass="emph" presetSubtype="0" fill="hold" grpId="2" nodeType="withEffect">
                                  <p:stCondLst>
                                    <p:cond delay="500"/>
                                  </p:stCondLst>
                                  <p:childTnLst>
                                    <p:animScale>
                                      <p:cBhvr>
                                        <p:cTn id="144" dur="750" fill="hold"/>
                                        <p:tgtEl>
                                          <p:spTgt spid="3"/>
                                        </p:tgtEl>
                                      </p:cBhvr>
                                      <p:by x="10000" y="10000"/>
                                    </p:animScale>
                                  </p:childTnLst>
                                </p:cTn>
                              </p:par>
                              <p:par>
                                <p:cTn id="145" presetID="6" presetClass="emph" presetSubtype="0" fill="hold" grpId="2" nodeType="withEffect">
                                  <p:stCondLst>
                                    <p:cond delay="500"/>
                                  </p:stCondLst>
                                  <p:childTnLst>
                                    <p:animScale>
                                      <p:cBhvr>
                                        <p:cTn id="146" dur="750" fill="hold"/>
                                        <p:tgtEl>
                                          <p:spTgt spid="4"/>
                                        </p:tgtEl>
                                      </p:cBhvr>
                                      <p:by x="10000" y="10000"/>
                                    </p:animScale>
                                  </p:childTnLst>
                                </p:cTn>
                              </p:par>
                              <p:par>
                                <p:cTn id="147" presetID="6" presetClass="emph" presetSubtype="0" fill="hold" grpId="2" nodeType="withEffect">
                                  <p:stCondLst>
                                    <p:cond delay="500"/>
                                  </p:stCondLst>
                                  <p:childTnLst>
                                    <p:animScale>
                                      <p:cBhvr>
                                        <p:cTn id="148" dur="750" fill="hold"/>
                                        <p:tgtEl>
                                          <p:spTgt spid="5"/>
                                        </p:tgtEl>
                                      </p:cBhvr>
                                      <p:by x="10000" y="10000"/>
                                    </p:animScale>
                                  </p:childTnLst>
                                </p:cTn>
                              </p:par>
                              <p:par>
                                <p:cTn id="149" presetID="6" presetClass="emph" presetSubtype="0" fill="hold" grpId="2" nodeType="withEffect">
                                  <p:stCondLst>
                                    <p:cond delay="500"/>
                                  </p:stCondLst>
                                  <p:childTnLst>
                                    <p:animScale>
                                      <p:cBhvr>
                                        <p:cTn id="150" dur="750" fill="hold"/>
                                        <p:tgtEl>
                                          <p:spTgt spid="6"/>
                                        </p:tgtEl>
                                      </p:cBhvr>
                                      <p:by x="10000" y="10000"/>
                                    </p:animScale>
                                  </p:childTnLst>
                                </p:cTn>
                              </p:par>
                              <p:par>
                                <p:cTn id="151" presetID="6" presetClass="emph" presetSubtype="0" fill="hold" grpId="2" nodeType="withEffect">
                                  <p:stCondLst>
                                    <p:cond delay="500"/>
                                  </p:stCondLst>
                                  <p:childTnLst>
                                    <p:animScale>
                                      <p:cBhvr>
                                        <p:cTn id="152" dur="750" fill="hold"/>
                                        <p:tgtEl>
                                          <p:spTgt spid="7"/>
                                        </p:tgtEl>
                                      </p:cBhvr>
                                      <p:by x="10000" y="10000"/>
                                    </p:animScale>
                                  </p:childTnLst>
                                </p:cTn>
                              </p:par>
                              <p:par>
                                <p:cTn id="153" presetID="6" presetClass="emph" presetSubtype="0" fill="hold" grpId="2" nodeType="withEffect">
                                  <p:stCondLst>
                                    <p:cond delay="500"/>
                                  </p:stCondLst>
                                  <p:childTnLst>
                                    <p:animScale>
                                      <p:cBhvr>
                                        <p:cTn id="154" dur="750" fill="hold"/>
                                        <p:tgtEl>
                                          <p:spTgt spid="8"/>
                                        </p:tgtEl>
                                      </p:cBhvr>
                                      <p:by x="10000" y="10000"/>
                                    </p:animScale>
                                  </p:childTnLst>
                                </p:cTn>
                              </p:par>
                              <p:par>
                                <p:cTn id="155" presetID="6" presetClass="emph" presetSubtype="0" fill="hold" grpId="2" nodeType="withEffect">
                                  <p:stCondLst>
                                    <p:cond delay="500"/>
                                  </p:stCondLst>
                                  <p:childTnLst>
                                    <p:animScale>
                                      <p:cBhvr>
                                        <p:cTn id="156" dur="750" fill="hold"/>
                                        <p:tgtEl>
                                          <p:spTgt spid="9"/>
                                        </p:tgtEl>
                                      </p:cBhvr>
                                      <p:by x="10000" y="10000"/>
                                    </p:animScale>
                                  </p:childTnLst>
                                </p:cTn>
                              </p:par>
                              <p:par>
                                <p:cTn id="157" presetID="6" presetClass="emph" presetSubtype="0" fill="hold" grpId="2" nodeType="withEffect">
                                  <p:stCondLst>
                                    <p:cond delay="500"/>
                                  </p:stCondLst>
                                  <p:childTnLst>
                                    <p:animScale>
                                      <p:cBhvr>
                                        <p:cTn id="158" dur="750" fill="hold"/>
                                        <p:tgtEl>
                                          <p:spTgt spid="10"/>
                                        </p:tgtEl>
                                      </p:cBhvr>
                                      <p:by x="10000" y="10000"/>
                                    </p:animScale>
                                  </p:childTnLst>
                                </p:cTn>
                              </p:par>
                              <p:par>
                                <p:cTn id="159" presetID="6" presetClass="emph" presetSubtype="0" fill="hold" grpId="2" nodeType="withEffect">
                                  <p:stCondLst>
                                    <p:cond delay="500"/>
                                  </p:stCondLst>
                                  <p:childTnLst>
                                    <p:animScale>
                                      <p:cBhvr>
                                        <p:cTn id="160" dur="750" fill="hold"/>
                                        <p:tgtEl>
                                          <p:spTgt spid="11"/>
                                        </p:tgtEl>
                                      </p:cBhvr>
                                      <p:by x="10000" y="10000"/>
                                    </p:animScale>
                                  </p:childTnLst>
                                </p:cTn>
                              </p:par>
                              <p:par>
                                <p:cTn id="161" presetID="6" presetClass="emph" presetSubtype="0" fill="hold" grpId="2" nodeType="withEffect">
                                  <p:stCondLst>
                                    <p:cond delay="500"/>
                                  </p:stCondLst>
                                  <p:childTnLst>
                                    <p:animScale>
                                      <p:cBhvr>
                                        <p:cTn id="162" dur="750" fill="hold"/>
                                        <p:tgtEl>
                                          <p:spTgt spid="12"/>
                                        </p:tgtEl>
                                      </p:cBhvr>
                                      <p:by x="10000" y="10000"/>
                                    </p:animScale>
                                  </p:childTnLst>
                                </p:cTn>
                              </p:par>
                              <p:par>
                                <p:cTn id="163" presetID="6" presetClass="emph" presetSubtype="0" fill="hold" grpId="2" nodeType="withEffect">
                                  <p:stCondLst>
                                    <p:cond delay="500"/>
                                  </p:stCondLst>
                                  <p:childTnLst>
                                    <p:animScale>
                                      <p:cBhvr>
                                        <p:cTn id="164" dur="750" fill="hold"/>
                                        <p:tgtEl>
                                          <p:spTgt spid="13"/>
                                        </p:tgtEl>
                                      </p:cBhvr>
                                      <p:by x="10000" y="10000"/>
                                    </p:animScale>
                                  </p:childTnLst>
                                </p:cTn>
                              </p:par>
                              <p:par>
                                <p:cTn id="165" presetID="6" presetClass="emph" presetSubtype="0" fill="hold" grpId="2" nodeType="withEffect">
                                  <p:stCondLst>
                                    <p:cond delay="500"/>
                                  </p:stCondLst>
                                  <p:childTnLst>
                                    <p:animScale>
                                      <p:cBhvr>
                                        <p:cTn id="166" dur="750" fill="hold"/>
                                        <p:tgtEl>
                                          <p:spTgt spid="14"/>
                                        </p:tgtEl>
                                      </p:cBhvr>
                                      <p:by x="10000" y="10000"/>
                                    </p:animScale>
                                  </p:childTnLst>
                                </p:cTn>
                              </p:par>
                              <p:par>
                                <p:cTn id="167" presetID="6" presetClass="emph" presetSubtype="0" fill="hold" grpId="2" nodeType="withEffect">
                                  <p:stCondLst>
                                    <p:cond delay="500"/>
                                  </p:stCondLst>
                                  <p:childTnLst>
                                    <p:animScale>
                                      <p:cBhvr>
                                        <p:cTn id="168" dur="750" fill="hold"/>
                                        <p:tgtEl>
                                          <p:spTgt spid="15"/>
                                        </p:tgtEl>
                                      </p:cBhvr>
                                      <p:by x="10000" y="10000"/>
                                    </p:animScale>
                                  </p:childTnLst>
                                </p:cTn>
                              </p:par>
                              <p:par>
                                <p:cTn id="169" presetID="6" presetClass="emph" presetSubtype="0" fill="hold" grpId="2" nodeType="withEffect">
                                  <p:stCondLst>
                                    <p:cond delay="500"/>
                                  </p:stCondLst>
                                  <p:childTnLst>
                                    <p:animScale>
                                      <p:cBhvr>
                                        <p:cTn id="170" dur="750" fill="hold"/>
                                        <p:tgtEl>
                                          <p:spTgt spid="16"/>
                                        </p:tgtEl>
                                      </p:cBhvr>
                                      <p:by x="10000" y="10000"/>
                                    </p:animScale>
                                  </p:childTnLst>
                                </p:cTn>
                              </p:par>
                              <p:par>
                                <p:cTn id="171" presetID="6" presetClass="emph" presetSubtype="0" fill="hold" grpId="2" nodeType="withEffect">
                                  <p:stCondLst>
                                    <p:cond delay="500"/>
                                  </p:stCondLst>
                                  <p:childTnLst>
                                    <p:animScale>
                                      <p:cBhvr>
                                        <p:cTn id="172" dur="750" fill="hold"/>
                                        <p:tgtEl>
                                          <p:spTgt spid="17"/>
                                        </p:tgtEl>
                                      </p:cBhvr>
                                      <p:by x="10000" y="10000"/>
                                    </p:animScale>
                                  </p:childTnLst>
                                </p:cTn>
                              </p:par>
                              <p:par>
                                <p:cTn id="173" presetID="6" presetClass="emph" presetSubtype="0" fill="hold" grpId="2" nodeType="withEffect">
                                  <p:stCondLst>
                                    <p:cond delay="500"/>
                                  </p:stCondLst>
                                  <p:childTnLst>
                                    <p:animScale>
                                      <p:cBhvr>
                                        <p:cTn id="174" dur="750" fill="hold"/>
                                        <p:tgtEl>
                                          <p:spTgt spid="18"/>
                                        </p:tgtEl>
                                      </p:cBhvr>
                                      <p:by x="10000" y="10000"/>
                                    </p:animScale>
                                  </p:childTnLst>
                                </p:cTn>
                              </p:par>
                              <p:par>
                                <p:cTn id="175" presetID="6" presetClass="emph" presetSubtype="0" fill="hold" grpId="2" nodeType="withEffect">
                                  <p:stCondLst>
                                    <p:cond delay="500"/>
                                  </p:stCondLst>
                                  <p:childTnLst>
                                    <p:animScale>
                                      <p:cBhvr>
                                        <p:cTn id="176" dur="750" fill="hold"/>
                                        <p:tgtEl>
                                          <p:spTgt spid="19"/>
                                        </p:tgtEl>
                                      </p:cBhvr>
                                      <p:by x="10000" y="10000"/>
                                    </p:animScale>
                                  </p:childTnLst>
                                </p:cTn>
                              </p:par>
                              <p:par>
                                <p:cTn id="177" presetID="6" presetClass="emph" presetSubtype="0" fill="hold" grpId="2" nodeType="withEffect">
                                  <p:stCondLst>
                                    <p:cond delay="500"/>
                                  </p:stCondLst>
                                  <p:childTnLst>
                                    <p:animScale>
                                      <p:cBhvr>
                                        <p:cTn id="178" dur="750" fill="hold"/>
                                        <p:tgtEl>
                                          <p:spTgt spid="20"/>
                                        </p:tgtEl>
                                      </p:cBhvr>
                                      <p:by x="10000" y="10000"/>
                                    </p:animScale>
                                  </p:childTnLst>
                                </p:cTn>
                              </p:par>
                              <p:par>
                                <p:cTn id="179" presetID="6" presetClass="emph" presetSubtype="0" fill="hold" grpId="2" nodeType="withEffect">
                                  <p:stCondLst>
                                    <p:cond delay="500"/>
                                  </p:stCondLst>
                                  <p:childTnLst>
                                    <p:animScale>
                                      <p:cBhvr>
                                        <p:cTn id="180" dur="750" fill="hold"/>
                                        <p:tgtEl>
                                          <p:spTgt spid="21"/>
                                        </p:tgtEl>
                                      </p:cBhvr>
                                      <p:by x="10000" y="10000"/>
                                    </p:animScale>
                                  </p:childTnLst>
                                </p:cTn>
                              </p:par>
                              <p:par>
                                <p:cTn id="181" presetID="6" presetClass="emph" presetSubtype="0" fill="hold" grpId="2" nodeType="withEffect">
                                  <p:stCondLst>
                                    <p:cond delay="500"/>
                                  </p:stCondLst>
                                  <p:childTnLst>
                                    <p:animScale>
                                      <p:cBhvr>
                                        <p:cTn id="182" dur="750" fill="hold"/>
                                        <p:tgtEl>
                                          <p:spTgt spid="22"/>
                                        </p:tgtEl>
                                      </p:cBhvr>
                                      <p:by x="10000" y="10000"/>
                                    </p:animScale>
                                  </p:childTnLst>
                                </p:cTn>
                              </p:par>
                              <p:par>
                                <p:cTn id="183" presetID="6" presetClass="emph" presetSubtype="0" fill="hold" grpId="2" nodeType="withEffect">
                                  <p:stCondLst>
                                    <p:cond delay="500"/>
                                  </p:stCondLst>
                                  <p:childTnLst>
                                    <p:animScale>
                                      <p:cBhvr>
                                        <p:cTn id="184" dur="750" fill="hold"/>
                                        <p:tgtEl>
                                          <p:spTgt spid="23"/>
                                        </p:tgtEl>
                                      </p:cBhvr>
                                      <p:by x="10000" y="10000"/>
                                    </p:animScale>
                                  </p:childTnLst>
                                </p:cTn>
                              </p:par>
                              <p:par>
                                <p:cTn id="185" presetID="6" presetClass="emph" presetSubtype="0" fill="hold" grpId="2" nodeType="withEffect">
                                  <p:stCondLst>
                                    <p:cond delay="500"/>
                                  </p:stCondLst>
                                  <p:childTnLst>
                                    <p:animScale>
                                      <p:cBhvr>
                                        <p:cTn id="186" dur="750" fill="hold"/>
                                        <p:tgtEl>
                                          <p:spTgt spid="24"/>
                                        </p:tgtEl>
                                      </p:cBhvr>
                                      <p:by x="10000" y="10000"/>
                                    </p:animScale>
                                  </p:childTnLst>
                                </p:cTn>
                              </p:par>
                              <p:par>
                                <p:cTn id="187" presetID="6" presetClass="emph" presetSubtype="0" fill="hold" grpId="2" nodeType="withEffect">
                                  <p:stCondLst>
                                    <p:cond delay="500"/>
                                  </p:stCondLst>
                                  <p:childTnLst>
                                    <p:animScale>
                                      <p:cBhvr>
                                        <p:cTn id="188" dur="750" fill="hold"/>
                                        <p:tgtEl>
                                          <p:spTgt spid="25"/>
                                        </p:tgtEl>
                                      </p:cBhvr>
                                      <p:by x="10000" y="10000"/>
                                    </p:animScale>
                                  </p:childTnLst>
                                </p:cTn>
                              </p:par>
                              <p:par>
                                <p:cTn id="189" presetID="6" presetClass="emph" presetSubtype="0" fill="hold" grpId="2" nodeType="withEffect">
                                  <p:stCondLst>
                                    <p:cond delay="500"/>
                                  </p:stCondLst>
                                  <p:childTnLst>
                                    <p:animScale>
                                      <p:cBhvr>
                                        <p:cTn id="190" dur="750" fill="hold"/>
                                        <p:tgtEl>
                                          <p:spTgt spid="26"/>
                                        </p:tgtEl>
                                      </p:cBhvr>
                                      <p:by x="10000" y="10000"/>
                                    </p:animScale>
                                  </p:childTnLst>
                                </p:cTn>
                              </p:par>
                              <p:par>
                                <p:cTn id="191" presetID="6" presetClass="emph" presetSubtype="0" fill="hold" grpId="2" nodeType="withEffect">
                                  <p:stCondLst>
                                    <p:cond delay="500"/>
                                  </p:stCondLst>
                                  <p:childTnLst>
                                    <p:animScale>
                                      <p:cBhvr>
                                        <p:cTn id="192" dur="750" fill="hold"/>
                                        <p:tgtEl>
                                          <p:spTgt spid="27"/>
                                        </p:tgtEl>
                                      </p:cBhvr>
                                      <p:by x="10000" y="10000"/>
                                    </p:animScale>
                                  </p:childTnLst>
                                </p:cTn>
                              </p:par>
                              <p:par>
                                <p:cTn id="193" presetID="6" presetClass="emph" presetSubtype="0" fill="hold" grpId="2" nodeType="withEffect">
                                  <p:stCondLst>
                                    <p:cond delay="500"/>
                                  </p:stCondLst>
                                  <p:childTnLst>
                                    <p:animScale>
                                      <p:cBhvr>
                                        <p:cTn id="194" dur="750" fill="hold"/>
                                        <p:tgtEl>
                                          <p:spTgt spid="28"/>
                                        </p:tgtEl>
                                      </p:cBhvr>
                                      <p:by x="10000" y="10000"/>
                                    </p:animScale>
                                  </p:childTnLst>
                                </p:cTn>
                              </p:par>
                              <p:par>
                                <p:cTn id="195" presetID="6" presetClass="emph" presetSubtype="0" fill="hold" grpId="2" nodeType="withEffect">
                                  <p:stCondLst>
                                    <p:cond delay="500"/>
                                  </p:stCondLst>
                                  <p:childTnLst>
                                    <p:animScale>
                                      <p:cBhvr>
                                        <p:cTn id="196" dur="750" fill="hold"/>
                                        <p:tgtEl>
                                          <p:spTgt spid="29"/>
                                        </p:tgtEl>
                                      </p:cBhvr>
                                      <p:by x="10000" y="10000"/>
                                    </p:animScale>
                                  </p:childTnLst>
                                </p:cTn>
                              </p:par>
                              <p:par>
                                <p:cTn id="197" presetID="10" presetClass="entr" presetSubtype="0" fill="hold" grpId="0" nodeType="withEffect">
                                  <p:stCondLst>
                                    <p:cond delay="1800"/>
                                  </p:stCondLst>
                                  <p:childTnLst>
                                    <p:set>
                                      <p:cBhvr>
                                        <p:cTn id="198" dur="1" fill="hold">
                                          <p:stCondLst>
                                            <p:cond delay="0"/>
                                          </p:stCondLst>
                                        </p:cTn>
                                        <p:tgtEl>
                                          <p:spTgt spid="31"/>
                                        </p:tgtEl>
                                        <p:attrNameLst>
                                          <p:attrName>style.visibility</p:attrName>
                                        </p:attrNameLst>
                                      </p:cBhvr>
                                      <p:to>
                                        <p:strVal val="visible"/>
                                      </p:to>
                                    </p:set>
                                    <p:animEffect transition="in" filter="fade">
                                      <p:cBhvr>
                                        <p:cTn id="199" dur="500"/>
                                        <p:tgtEl>
                                          <p:spTgt spid="31"/>
                                        </p:tgtEl>
                                      </p:cBhvr>
                                    </p:animEffect>
                                  </p:childTnLst>
                                </p:cTn>
                              </p:par>
                              <p:par>
                                <p:cTn id="200" presetID="16" presetClass="entr" presetSubtype="37" fill="hold" grpId="0" nodeType="withEffect">
                                  <p:stCondLst>
                                    <p:cond delay="1900"/>
                                  </p:stCondLst>
                                  <p:childTnLst>
                                    <p:set>
                                      <p:cBhvr>
                                        <p:cTn id="201" dur="1" fill="hold">
                                          <p:stCondLst>
                                            <p:cond delay="0"/>
                                          </p:stCondLst>
                                        </p:cTn>
                                        <p:tgtEl>
                                          <p:spTgt spid="33"/>
                                        </p:tgtEl>
                                        <p:attrNameLst>
                                          <p:attrName>style.visibility</p:attrName>
                                        </p:attrNameLst>
                                      </p:cBhvr>
                                      <p:to>
                                        <p:strVal val="visible"/>
                                      </p:to>
                                    </p:set>
                                    <p:animEffect transition="in" filter="barn(outVertical)">
                                      <p:cBhvr>
                                        <p:cTn id="202" dur="500"/>
                                        <p:tgtEl>
                                          <p:spTgt spid="33"/>
                                        </p:tgtEl>
                                      </p:cBhvr>
                                    </p:animEffect>
                                  </p:childTnLst>
                                </p:cTn>
                              </p:par>
                              <p:par>
                                <p:cTn id="203" presetID="10" presetClass="entr" presetSubtype="0" fill="hold" grpId="0" nodeType="withEffect">
                                  <p:stCondLst>
                                    <p:cond delay="2200"/>
                                  </p:stCondLst>
                                  <p:childTnLst>
                                    <p:set>
                                      <p:cBhvr>
                                        <p:cTn id="204" dur="1" fill="hold">
                                          <p:stCondLst>
                                            <p:cond delay="0"/>
                                          </p:stCondLst>
                                        </p:cTn>
                                        <p:tgtEl>
                                          <p:spTgt spid="32"/>
                                        </p:tgtEl>
                                        <p:attrNameLst>
                                          <p:attrName>style.visibility</p:attrName>
                                        </p:attrNameLst>
                                      </p:cBhvr>
                                      <p:to>
                                        <p:strVal val="visible"/>
                                      </p:to>
                                    </p:set>
                                    <p:animEffect transition="in" filter="fade">
                                      <p:cBhvr>
                                        <p:cTn id="205" dur="500"/>
                                        <p:tgtEl>
                                          <p:spTgt spid="32"/>
                                        </p:tgtEl>
                                      </p:cBhvr>
                                    </p:animEffect>
                                  </p:childTnLst>
                                </p:cTn>
                              </p:par>
                              <p:par>
                                <p:cTn id="206" presetID="10" presetClass="exit" presetSubtype="0" fill="hold" grpId="0" nodeType="withEffect">
                                  <p:stCondLst>
                                    <p:cond delay="2200"/>
                                  </p:stCondLst>
                                  <p:childTnLst>
                                    <p:animEffect transition="out" filter="fade">
                                      <p:cBhvr>
                                        <p:cTn id="207" dur="500"/>
                                        <p:tgtEl>
                                          <p:spTgt spid="30"/>
                                        </p:tgtEl>
                                      </p:cBhvr>
                                    </p:animEffect>
                                    <p:set>
                                      <p:cBhvr>
                                        <p:cTn id="208" dur="1" fill="hold">
                                          <p:stCondLst>
                                            <p:cond delay="499"/>
                                          </p:stCondLst>
                                        </p:cTn>
                                        <p:tgtEl>
                                          <p:spTgt spid="30"/>
                                        </p:tgtEl>
                                        <p:attrNameLst>
                                          <p:attrName>style.visibility</p:attrName>
                                        </p:attrNameLst>
                                      </p:cBhvr>
                                      <p:to>
                                        <p:strVal val="hidden"/>
                                      </p:to>
                                    </p:set>
                                  </p:childTnLst>
                                </p:cTn>
                              </p:par>
                            </p:childTnLst>
                          </p:cTn>
                        </p:par>
                        <p:par>
                          <p:cTn id="209" fill="hold">
                            <p:stCondLst>
                              <p:cond delay="1500"/>
                            </p:stCondLst>
                            <p:childTnLst>
                              <p:par>
                                <p:cTn id="210" presetID="53" presetClass="exit" presetSubtype="32" fill="hold" grpId="1" nodeType="afterEffect">
                                  <p:stCondLst>
                                    <p:cond delay="1000"/>
                                  </p:stCondLst>
                                  <p:childTnLst>
                                    <p:anim calcmode="lin" valueType="num">
                                      <p:cBhvr>
                                        <p:cTn id="211" dur="500"/>
                                        <p:tgtEl>
                                          <p:spTgt spid="33"/>
                                        </p:tgtEl>
                                        <p:attrNameLst>
                                          <p:attrName>ppt_w</p:attrName>
                                        </p:attrNameLst>
                                      </p:cBhvr>
                                      <p:tavLst>
                                        <p:tav tm="0">
                                          <p:val>
                                            <p:strVal val="ppt_w"/>
                                          </p:val>
                                        </p:tav>
                                        <p:tav tm="100000">
                                          <p:val>
                                            <p:fltVal val="0"/>
                                          </p:val>
                                        </p:tav>
                                      </p:tavLst>
                                    </p:anim>
                                    <p:anim calcmode="lin" valueType="num">
                                      <p:cBhvr>
                                        <p:cTn id="212" dur="500"/>
                                        <p:tgtEl>
                                          <p:spTgt spid="33"/>
                                        </p:tgtEl>
                                        <p:attrNameLst>
                                          <p:attrName>ppt_h</p:attrName>
                                        </p:attrNameLst>
                                      </p:cBhvr>
                                      <p:tavLst>
                                        <p:tav tm="0">
                                          <p:val>
                                            <p:strVal val="ppt_h"/>
                                          </p:val>
                                        </p:tav>
                                        <p:tav tm="100000">
                                          <p:val>
                                            <p:fltVal val="0"/>
                                          </p:val>
                                        </p:tav>
                                      </p:tavLst>
                                    </p:anim>
                                    <p:animEffect transition="out" filter="fade">
                                      <p:cBhvr>
                                        <p:cTn id="213" dur="500"/>
                                        <p:tgtEl>
                                          <p:spTgt spid="33"/>
                                        </p:tgtEl>
                                      </p:cBhvr>
                                    </p:animEffect>
                                    <p:set>
                                      <p:cBhvr>
                                        <p:cTn id="214" dur="1" fill="hold">
                                          <p:stCondLst>
                                            <p:cond delay="499"/>
                                          </p:stCondLst>
                                        </p:cTn>
                                        <p:tgtEl>
                                          <p:spTgt spid="33"/>
                                        </p:tgtEl>
                                        <p:attrNameLst>
                                          <p:attrName>style.visibility</p:attrName>
                                        </p:attrNameLst>
                                      </p:cBhvr>
                                      <p:to>
                                        <p:strVal val="hidden"/>
                                      </p:to>
                                    </p:set>
                                  </p:childTnLst>
                                </p:cTn>
                              </p:par>
                              <p:par>
                                <p:cTn id="215" presetID="16" presetClass="entr" presetSubtype="37" fill="hold" nodeType="withEffect">
                                  <p:stCondLst>
                                    <p:cond delay="1000"/>
                                  </p:stCondLst>
                                  <p:childTnLst>
                                    <p:set>
                                      <p:cBhvr>
                                        <p:cTn id="216" dur="1" fill="hold">
                                          <p:stCondLst>
                                            <p:cond delay="0"/>
                                          </p:stCondLst>
                                        </p:cTn>
                                        <p:tgtEl>
                                          <p:spTgt spid="36"/>
                                        </p:tgtEl>
                                        <p:attrNameLst>
                                          <p:attrName>style.visibility</p:attrName>
                                        </p:attrNameLst>
                                      </p:cBhvr>
                                      <p:to>
                                        <p:strVal val="visible"/>
                                      </p:to>
                                    </p:set>
                                    <p:animEffect transition="in" filter="barn(outVertical)">
                                      <p:cBhvr>
                                        <p:cTn id="217" dur="300"/>
                                        <p:tgtEl>
                                          <p:spTgt spid="36"/>
                                        </p:tgtEl>
                                      </p:cBhvr>
                                    </p:animEffect>
                                  </p:childTnLst>
                                </p:cTn>
                              </p:par>
                              <p:par>
                                <p:cTn id="218" presetID="35" presetClass="path" presetSubtype="0" accel="50000" decel="50000" fill="hold" grpId="0" nodeType="withEffect">
                                  <p:stCondLst>
                                    <p:cond delay="1000"/>
                                  </p:stCondLst>
                                  <p:childTnLst>
                                    <p:animMotion origin="layout" path="M 3.33333E-6 -3.82716E-6 L -0.09236 -0.00123 " pathEditMode="relative" rAng="0" ptsTypes="AA">
                                      <p:cBhvr>
                                        <p:cTn id="219" dur="2500" fill="hold"/>
                                        <p:tgtEl>
                                          <p:spTgt spid="34"/>
                                        </p:tgtEl>
                                        <p:attrNameLst>
                                          <p:attrName>ppt_x</p:attrName>
                                          <p:attrName>ppt_y</p:attrName>
                                        </p:attrNameLst>
                                      </p:cBhvr>
                                      <p:rCtr x="-4618" y="-62"/>
                                    </p:animMotion>
                                  </p:childTnLst>
                                </p:cTn>
                              </p:par>
                              <p:par>
                                <p:cTn id="220" presetID="63" presetClass="path" presetSubtype="0" accel="50000" decel="50000" fill="hold" grpId="1" nodeType="withEffect">
                                  <p:stCondLst>
                                    <p:cond delay="1000"/>
                                  </p:stCondLst>
                                  <p:childTnLst>
                                    <p:animMotion origin="layout" path="M 1.66667E-6 4.81481E-6 L 0.0934 4.81481E-6 " pathEditMode="relative" rAng="0" ptsTypes="AA">
                                      <p:cBhvr>
                                        <p:cTn id="221" dur="2500" fill="hold"/>
                                        <p:tgtEl>
                                          <p:spTgt spid="31"/>
                                        </p:tgtEl>
                                        <p:attrNameLst>
                                          <p:attrName>ppt_x</p:attrName>
                                          <p:attrName>ppt_y</p:attrName>
                                        </p:attrNameLst>
                                      </p:cBhvr>
                                      <p:rCtr x="4670" y="0"/>
                                    </p:animMotion>
                                  </p:childTnLst>
                                </p:cTn>
                              </p:par>
                              <p:par>
                                <p:cTn id="222" presetID="6" presetClass="emph" presetSubtype="0" fill="hold" nodeType="withEffect">
                                  <p:stCondLst>
                                    <p:cond delay="1700"/>
                                  </p:stCondLst>
                                  <p:childTnLst>
                                    <p:animScale>
                                      <p:cBhvr>
                                        <p:cTn id="223" dur="1000" fill="hold"/>
                                        <p:tgtEl>
                                          <p:spTgt spid="36"/>
                                        </p:tgtEl>
                                      </p:cBhvr>
                                      <p:by x="2800000" y="100000"/>
                                    </p:animScale>
                                  </p:childTnLst>
                                </p:cTn>
                              </p:par>
                              <p:par>
                                <p:cTn id="224" presetID="16" presetClass="exit" presetSubtype="21" fill="hold" grpId="1" nodeType="withEffect">
                                  <p:stCondLst>
                                    <p:cond delay="1400"/>
                                  </p:stCondLst>
                                  <p:childTnLst>
                                    <p:animEffect transition="out" filter="barn(inVertical)">
                                      <p:cBhvr>
                                        <p:cTn id="225" dur="750"/>
                                        <p:tgtEl>
                                          <p:spTgt spid="32"/>
                                        </p:tgtEl>
                                      </p:cBhvr>
                                    </p:animEffect>
                                    <p:set>
                                      <p:cBhvr>
                                        <p:cTn id="226" dur="1" fill="hold">
                                          <p:stCondLst>
                                            <p:cond delay="749"/>
                                          </p:stCondLst>
                                        </p:cTn>
                                        <p:tgtEl>
                                          <p:spTgt spid="32"/>
                                        </p:tgtEl>
                                        <p:attrNameLst>
                                          <p:attrName>style.visibility</p:attrName>
                                        </p:attrNameLst>
                                      </p:cBhvr>
                                      <p:to>
                                        <p:strVal val="hidden"/>
                                      </p:to>
                                    </p:set>
                                  </p:childTnLst>
                                </p:cTn>
                              </p:par>
                              <p:par>
                                <p:cTn id="227" presetID="16" presetClass="entr" presetSubtype="37" fill="hold" grpId="0" nodeType="withEffect">
                                  <p:stCondLst>
                                    <p:cond delay="2300"/>
                                  </p:stCondLst>
                                  <p:childTnLst>
                                    <p:set>
                                      <p:cBhvr>
                                        <p:cTn id="228" dur="1" fill="hold">
                                          <p:stCondLst>
                                            <p:cond delay="0"/>
                                          </p:stCondLst>
                                        </p:cTn>
                                        <p:tgtEl>
                                          <p:spTgt spid="40"/>
                                        </p:tgtEl>
                                        <p:attrNameLst>
                                          <p:attrName>style.visibility</p:attrName>
                                        </p:attrNameLst>
                                      </p:cBhvr>
                                      <p:to>
                                        <p:strVal val="visible"/>
                                      </p:to>
                                    </p:set>
                                    <p:animEffect transition="in" filter="barn(outVertical)">
                                      <p:cBhvr>
                                        <p:cTn id="229" dur="500"/>
                                        <p:tgtEl>
                                          <p:spTgt spid="40"/>
                                        </p:tgtEl>
                                      </p:cBhvr>
                                    </p:animEffect>
                                  </p:childTnLst>
                                </p:cTn>
                              </p:par>
                            </p:childTnLst>
                          </p:cTn>
                        </p:par>
                        <p:par>
                          <p:cTn id="230" fill="hold">
                            <p:stCondLst>
                              <p:cond delay="3000"/>
                            </p:stCondLst>
                            <p:childTnLst>
                              <p:par>
                                <p:cTn id="231" presetID="10" presetClass="entr" presetSubtype="0" fill="hold" nodeType="afterEffect">
                                  <p:stCondLst>
                                    <p:cond delay="0"/>
                                  </p:stCondLst>
                                  <p:childTnLst>
                                    <p:set>
                                      <p:cBhvr>
                                        <p:cTn id="232" dur="1" fill="hold">
                                          <p:stCondLst>
                                            <p:cond delay="0"/>
                                          </p:stCondLst>
                                        </p:cTn>
                                        <p:tgtEl>
                                          <p:spTgt spid="47"/>
                                        </p:tgtEl>
                                        <p:attrNameLst>
                                          <p:attrName>style.visibility</p:attrName>
                                        </p:attrNameLst>
                                      </p:cBhvr>
                                      <p:to>
                                        <p:strVal val="visible"/>
                                      </p:to>
                                    </p:set>
                                    <p:animEffect transition="in" filter="fade">
                                      <p:cBhvr>
                                        <p:cTn id="233" dur="500"/>
                                        <p:tgtEl>
                                          <p:spTgt spid="47"/>
                                        </p:tgtEl>
                                      </p:cBhvr>
                                    </p:animEffect>
                                  </p:childTnLst>
                                </p:cTn>
                              </p:par>
                              <p:par>
                                <p:cTn id="234" presetID="10" presetClass="exit" presetSubtype="0" fill="hold" grpId="2" nodeType="withEffect">
                                  <p:stCondLst>
                                    <p:cond delay="0"/>
                                  </p:stCondLst>
                                  <p:childTnLst>
                                    <p:animEffect transition="out" filter="fade">
                                      <p:cBhvr>
                                        <p:cTn id="235" dur="500"/>
                                        <p:tgtEl>
                                          <p:spTgt spid="31"/>
                                        </p:tgtEl>
                                      </p:cBhvr>
                                    </p:animEffect>
                                    <p:set>
                                      <p:cBhvr>
                                        <p:cTn id="236" dur="1" fill="hold">
                                          <p:stCondLst>
                                            <p:cond delay="499"/>
                                          </p:stCondLst>
                                        </p:cTn>
                                        <p:tgtEl>
                                          <p:spTgt spid="31"/>
                                        </p:tgtEl>
                                        <p:attrNameLst>
                                          <p:attrName>style.visibility</p:attrName>
                                        </p:attrNameLst>
                                      </p:cBhvr>
                                      <p:to>
                                        <p:strVal val="hidden"/>
                                      </p:to>
                                    </p:set>
                                  </p:childTnLst>
                                </p:cTn>
                              </p:par>
                              <p:par>
                                <p:cTn id="237" presetID="10" presetClass="exit" presetSubtype="0" fill="hold" nodeType="withEffect">
                                  <p:stCondLst>
                                    <p:cond delay="0"/>
                                  </p:stCondLst>
                                  <p:childTnLst>
                                    <p:animEffect transition="out" filter="fade">
                                      <p:cBhvr>
                                        <p:cTn id="238" dur="500"/>
                                        <p:tgtEl>
                                          <p:spTgt spid="36"/>
                                        </p:tgtEl>
                                      </p:cBhvr>
                                    </p:animEffect>
                                    <p:set>
                                      <p:cBhvr>
                                        <p:cTn id="239" dur="1" fill="hold">
                                          <p:stCondLst>
                                            <p:cond delay="499"/>
                                          </p:stCondLst>
                                        </p:cTn>
                                        <p:tgtEl>
                                          <p:spTgt spid="36"/>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34"/>
                                        </p:tgtEl>
                                      </p:cBhvr>
                                    </p:animEffect>
                                    <p:set>
                                      <p:cBhvr>
                                        <p:cTn id="242" dur="1" fill="hold">
                                          <p:stCondLst>
                                            <p:cond delay="499"/>
                                          </p:stCondLst>
                                        </p:cTn>
                                        <p:tgtEl>
                                          <p:spTgt spid="34"/>
                                        </p:tgtEl>
                                        <p:attrNameLst>
                                          <p:attrName>style.visibility</p:attrName>
                                        </p:attrNameLst>
                                      </p:cBhvr>
                                      <p:to>
                                        <p:strVal val="hidden"/>
                                      </p:to>
                                    </p:set>
                                  </p:childTnLst>
                                </p:cTn>
                              </p:par>
                            </p:childTnLst>
                          </p:cTn>
                        </p:par>
                        <p:par>
                          <p:cTn id="243" fill="hold">
                            <p:stCondLst>
                              <p:cond delay="3500"/>
                            </p:stCondLst>
                            <p:childTnLst>
                              <p:par>
                                <p:cTn id="244" presetID="8" presetClass="emph" presetSubtype="0" fill="hold" nodeType="afterEffect">
                                  <p:stCondLst>
                                    <p:cond delay="0"/>
                                  </p:stCondLst>
                                  <p:childTnLst>
                                    <p:animRot by="43200000">
                                      <p:cBhvr>
                                        <p:cTn id="245" dur="2000" fill="hold"/>
                                        <p:tgtEl>
                                          <p:spTgt spid="47"/>
                                        </p:tgtEl>
                                        <p:attrNameLst>
                                          <p:attrName>r</p:attrName>
                                        </p:attrNameLst>
                                      </p:cBhvr>
                                    </p:animRot>
                                  </p:childTnLst>
                                </p:cTn>
                              </p:par>
                              <p:par>
                                <p:cTn id="246" presetID="31" presetClass="exit" presetSubtype="0" fill="hold" nodeType="withEffect">
                                  <p:stCondLst>
                                    <p:cond delay="1100"/>
                                  </p:stCondLst>
                                  <p:childTnLst>
                                    <p:anim calcmode="lin" valueType="num">
                                      <p:cBhvr>
                                        <p:cTn id="247" dur="1000"/>
                                        <p:tgtEl>
                                          <p:spTgt spid="47"/>
                                        </p:tgtEl>
                                        <p:attrNameLst>
                                          <p:attrName>ppt_w</p:attrName>
                                        </p:attrNameLst>
                                      </p:cBhvr>
                                      <p:tavLst>
                                        <p:tav tm="0">
                                          <p:val>
                                            <p:strVal val="ppt_w"/>
                                          </p:val>
                                        </p:tav>
                                        <p:tav tm="100000">
                                          <p:val>
                                            <p:fltVal val="0"/>
                                          </p:val>
                                        </p:tav>
                                      </p:tavLst>
                                    </p:anim>
                                    <p:anim calcmode="lin" valueType="num">
                                      <p:cBhvr>
                                        <p:cTn id="248" dur="1000"/>
                                        <p:tgtEl>
                                          <p:spTgt spid="47"/>
                                        </p:tgtEl>
                                        <p:attrNameLst>
                                          <p:attrName>ppt_h</p:attrName>
                                        </p:attrNameLst>
                                      </p:cBhvr>
                                      <p:tavLst>
                                        <p:tav tm="0">
                                          <p:val>
                                            <p:strVal val="ppt_h"/>
                                          </p:val>
                                        </p:tav>
                                        <p:tav tm="100000">
                                          <p:val>
                                            <p:fltVal val="0"/>
                                          </p:val>
                                        </p:tav>
                                      </p:tavLst>
                                    </p:anim>
                                    <p:anim calcmode="lin" valueType="num">
                                      <p:cBhvr>
                                        <p:cTn id="249" dur="1000"/>
                                        <p:tgtEl>
                                          <p:spTgt spid="47"/>
                                        </p:tgtEl>
                                        <p:attrNameLst>
                                          <p:attrName>style.rotation</p:attrName>
                                        </p:attrNameLst>
                                      </p:cBhvr>
                                      <p:tavLst>
                                        <p:tav tm="0">
                                          <p:val>
                                            <p:fltVal val="0"/>
                                          </p:val>
                                        </p:tav>
                                        <p:tav tm="100000">
                                          <p:val>
                                            <p:fltVal val="90"/>
                                          </p:val>
                                        </p:tav>
                                      </p:tavLst>
                                    </p:anim>
                                    <p:animEffect transition="out" filter="fade">
                                      <p:cBhvr>
                                        <p:cTn id="250" dur="1000"/>
                                        <p:tgtEl>
                                          <p:spTgt spid="47"/>
                                        </p:tgtEl>
                                      </p:cBhvr>
                                    </p:animEffect>
                                    <p:set>
                                      <p:cBhvr>
                                        <p:cTn id="251" dur="1" fill="hold">
                                          <p:stCondLst>
                                            <p:cond delay="999"/>
                                          </p:stCondLst>
                                        </p:cTn>
                                        <p:tgtEl>
                                          <p:spTgt spid="47"/>
                                        </p:tgtEl>
                                        <p:attrNameLst>
                                          <p:attrName>style.visibility</p:attrName>
                                        </p:attrNameLst>
                                      </p:cBhvr>
                                      <p:to>
                                        <p:strVal val="hidden"/>
                                      </p:to>
                                    </p:set>
                                  </p:childTnLst>
                                </p:cTn>
                              </p:par>
                              <p:par>
                                <p:cTn id="252" presetID="10" presetClass="exit" presetSubtype="0" fill="hold" grpId="1" nodeType="withEffect">
                                  <p:stCondLst>
                                    <p:cond delay="1700"/>
                                  </p:stCondLst>
                                  <p:childTnLst>
                                    <p:animEffect transition="out" filter="fade">
                                      <p:cBhvr>
                                        <p:cTn id="253" dur="500"/>
                                        <p:tgtEl>
                                          <p:spTgt spid="40"/>
                                        </p:tgtEl>
                                      </p:cBhvr>
                                    </p:animEffect>
                                    <p:set>
                                      <p:cBhvr>
                                        <p:cTn id="25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3" grpId="2" animBg="1"/>
      <p:bldP spid="4" grpId="0" animBg="1"/>
      <p:bldP spid="4" grpId="1" animBg="1"/>
      <p:bldP spid="4" grpId="2"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1" grpId="0" animBg="1"/>
      <p:bldP spid="31" grpId="1" animBg="1"/>
      <p:bldP spid="31" grpId="2" animBg="1"/>
      <p:bldP spid="32" grpId="0"/>
      <p:bldP spid="32" grpId="1"/>
      <p:bldP spid="34" grpId="0" animBg="1"/>
      <p:bldP spid="34" grpId="1" animBg="1"/>
      <p:bldP spid="33" grpId="0" animBg="1"/>
      <p:bldP spid="33" grpId="1" animBg="1"/>
      <p:bldP spid="40" grpId="0"/>
      <p:bldP spid="4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4" name="椭圆 43"/>
          <p:cNvSpPr/>
          <p:nvPr/>
        </p:nvSpPr>
        <p:spPr>
          <a:xfrm flipV="1">
            <a:off x="-1836712" y="17247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椭圆 44"/>
          <p:cNvSpPr/>
          <p:nvPr/>
        </p:nvSpPr>
        <p:spPr>
          <a:xfrm flipV="1">
            <a:off x="-1684312" y="18771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椭圆 45"/>
          <p:cNvSpPr/>
          <p:nvPr/>
        </p:nvSpPr>
        <p:spPr>
          <a:xfrm flipV="1">
            <a:off x="-1531912" y="20295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椭圆 46"/>
          <p:cNvSpPr/>
          <p:nvPr/>
        </p:nvSpPr>
        <p:spPr>
          <a:xfrm flipV="1">
            <a:off x="-1379512" y="21819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flipV="1">
            <a:off x="-1227112" y="23343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椭圆 48"/>
          <p:cNvSpPr/>
          <p:nvPr/>
        </p:nvSpPr>
        <p:spPr>
          <a:xfrm flipV="1">
            <a:off x="-1074712" y="24867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9"/>
          <p:cNvSpPr/>
          <p:nvPr/>
        </p:nvSpPr>
        <p:spPr>
          <a:xfrm flipV="1">
            <a:off x="-922312" y="26391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椭圆 50"/>
          <p:cNvSpPr/>
          <p:nvPr/>
        </p:nvSpPr>
        <p:spPr>
          <a:xfrm flipV="1">
            <a:off x="-1684312" y="18771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51"/>
          <p:cNvSpPr/>
          <p:nvPr/>
        </p:nvSpPr>
        <p:spPr>
          <a:xfrm flipV="1">
            <a:off x="-1531912" y="20295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p:nvSpPr>
        <p:spPr>
          <a:xfrm flipV="1">
            <a:off x="-1379512" y="21819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flipV="1">
            <a:off x="-1227112" y="23343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p:nvSpPr>
        <p:spPr>
          <a:xfrm flipV="1">
            <a:off x="-1074712" y="24867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p:nvSpPr>
        <p:spPr>
          <a:xfrm flipV="1">
            <a:off x="-922312" y="26391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7"/>
          <p:cNvSpPr/>
          <p:nvPr/>
        </p:nvSpPr>
        <p:spPr>
          <a:xfrm flipV="1">
            <a:off x="-1531912" y="20295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椭圆 58"/>
          <p:cNvSpPr/>
          <p:nvPr/>
        </p:nvSpPr>
        <p:spPr>
          <a:xfrm flipV="1">
            <a:off x="-1379512" y="21819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flipV="1">
            <a:off x="-1964974" y="2867152"/>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flipV="1">
            <a:off x="-1074712" y="248674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p:cNvSpPr/>
          <p:nvPr/>
        </p:nvSpPr>
        <p:spPr>
          <a:xfrm flipV="1">
            <a:off x="-1507774" y="2940024"/>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3"/>
          <p:cNvSpPr txBox="1"/>
          <p:nvPr/>
        </p:nvSpPr>
        <p:spPr>
          <a:xfrm>
            <a:off x="300699" y="2406134"/>
            <a:ext cx="6343650" cy="337185"/>
          </a:xfrm>
          <a:prstGeom prst="rect">
            <a:avLst/>
          </a:prstGeom>
          <a:noFill/>
        </p:spPr>
        <p:txBody>
          <a:bodyPr wrap="none" rtlCol="0">
            <a:spAutoFit/>
          </a:bodyPr>
          <a:lstStyle/>
          <a:p>
            <a:pPr algn="l"/>
            <a:r>
              <a:rPr lang="en-US" altLang="zh-CN" sz="1600" dirty="0" smtClean="0">
                <a:latin typeface="微软雅黑" panose="020B0503020204020204" charset="-122"/>
                <a:ea typeface="微软雅黑" panose="020B0503020204020204" charset="-122"/>
              </a:rPr>
              <a:t>在这里,我们证明了这两个明显矛盾的现象可以在同一个人中    </a:t>
            </a:r>
            <a:r>
              <a:rPr lang="en-US" altLang="zh-CN" sz="1600" b="1" dirty="0" smtClean="0">
                <a:latin typeface="微软雅黑" panose="020B0503020204020204" charset="-122"/>
                <a:ea typeface="微软雅黑" panose="020B0503020204020204" charset="-122"/>
              </a:rPr>
              <a:t>共存</a:t>
            </a:r>
            <a:r>
              <a:rPr lang="en-US" altLang="zh-CN" sz="1600" dirty="0" smtClean="0">
                <a:latin typeface="微软雅黑" panose="020B0503020204020204" charset="-122"/>
                <a:ea typeface="微软雅黑" panose="020B0503020204020204" charset="-122"/>
              </a:rPr>
              <a:t>   </a:t>
            </a:r>
            <a:endParaRPr lang="en-US" altLang="zh-CN" sz="1600" dirty="0" smtClean="0">
              <a:latin typeface="微软雅黑" panose="020B0503020204020204" charset="-122"/>
              <a:ea typeface="微软雅黑" panose="020B0503020204020204" charset="-122"/>
            </a:endParaRPr>
          </a:p>
        </p:txBody>
      </p:sp>
      <p:cxnSp>
        <p:nvCxnSpPr>
          <p:cNvPr id="6" name="直接连接符 5"/>
          <p:cNvCxnSpPr/>
          <p:nvPr/>
        </p:nvCxnSpPr>
        <p:spPr>
          <a:xfrm>
            <a:off x="5796280" y="2452370"/>
            <a:ext cx="720090" cy="25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96280" y="2684780"/>
            <a:ext cx="720090" cy="3111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 name="矩形 7"/>
          <p:cNvSpPr/>
          <p:nvPr/>
        </p:nvSpPr>
        <p:spPr>
          <a:xfrm>
            <a:off x="-264795" y="2366645"/>
            <a:ext cx="6025515" cy="31813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TextBox 8"/>
          <p:cNvSpPr txBox="1"/>
          <p:nvPr/>
        </p:nvSpPr>
        <p:spPr>
          <a:xfrm>
            <a:off x="1251630" y="2442964"/>
            <a:ext cx="1948815" cy="368300"/>
          </a:xfrm>
          <a:prstGeom prst="rect">
            <a:avLst/>
          </a:prstGeom>
          <a:noFill/>
        </p:spPr>
        <p:txBody>
          <a:bodyPr wrap="none" rtlCol="0">
            <a:spAutoFit/>
          </a:bodyPr>
          <a:lstStyle/>
          <a:p>
            <a:pPr algn="l"/>
            <a:r>
              <a:rPr lang="en-US" altLang="zh-CN" dirty="0" smtClean="0">
                <a:latin typeface="微软雅黑" panose="020B0503020204020204" charset="-122"/>
                <a:ea typeface="微软雅黑" panose="020B0503020204020204" charset="-122"/>
              </a:rPr>
              <a:t>在第一个实验中...</a:t>
            </a:r>
            <a:endParaRPr lang="zh-CN" altLang="en-US" dirty="0">
              <a:latin typeface="微软雅黑" panose="020B0503020204020204" charset="-122"/>
              <a:ea typeface="微软雅黑" panose="020B0503020204020204" charset="-122"/>
            </a:endParaRPr>
          </a:p>
        </p:txBody>
      </p:sp>
      <p:sp>
        <p:nvSpPr>
          <p:cNvPr id="10" name="TextBox 9"/>
          <p:cNvSpPr txBox="1"/>
          <p:nvPr/>
        </p:nvSpPr>
        <p:spPr>
          <a:xfrm>
            <a:off x="2524607" y="3802722"/>
            <a:ext cx="4069080" cy="368300"/>
          </a:xfrm>
          <a:prstGeom prst="rect">
            <a:avLst/>
          </a:prstGeom>
          <a:noFill/>
        </p:spPr>
        <p:txBody>
          <a:bodyPr wrap="none" rtlCol="0">
            <a:spAutoFit/>
          </a:bodyPr>
          <a:lstStyle/>
          <a:p>
            <a:pPr algn="l"/>
            <a:r>
              <a:rPr lang="en-US" altLang="zh-CN" dirty="0" smtClean="0">
                <a:latin typeface="黑体" panose="02010609060101010101" charset="-122"/>
                <a:ea typeface="黑体" panose="02010609060101010101" charset="-122"/>
              </a:rPr>
              <a:t>微笑的面孔被认为比中性的面孔更</a:t>
            </a:r>
            <a:r>
              <a:rPr lang="zh-CN" altLang="en-US" dirty="0" smtClean="0">
                <a:latin typeface="黑体" panose="02010609060101010101" charset="-122"/>
                <a:ea typeface="黑体" panose="02010609060101010101" charset="-122"/>
              </a:rPr>
              <a:t>年老</a:t>
            </a:r>
            <a:endParaRPr lang="zh-CN" altLang="en-US" dirty="0" smtClean="0">
              <a:latin typeface="黑体" panose="02010609060101010101" charset="-122"/>
              <a:ea typeface="黑体" panose="02010609060101010101" charset="-122"/>
            </a:endParaRPr>
          </a:p>
        </p:txBody>
      </p:sp>
      <p:cxnSp>
        <p:nvCxnSpPr>
          <p:cNvPr id="66" name="直接连接符 65"/>
          <p:cNvCxnSpPr/>
          <p:nvPr/>
        </p:nvCxnSpPr>
        <p:spPr>
          <a:xfrm>
            <a:off x="2992240" y="1619746"/>
            <a:ext cx="1579760" cy="974864"/>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029310" y="1946040"/>
            <a:ext cx="3542690" cy="69756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25" idx="1"/>
          </p:cNvCxnSpPr>
          <p:nvPr/>
        </p:nvCxnSpPr>
        <p:spPr>
          <a:xfrm>
            <a:off x="1207175" y="2566154"/>
            <a:ext cx="3364825" cy="50734"/>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28" idx="1"/>
          </p:cNvCxnSpPr>
          <p:nvPr/>
        </p:nvCxnSpPr>
        <p:spPr>
          <a:xfrm flipV="1">
            <a:off x="1584564" y="2616888"/>
            <a:ext cx="2987436" cy="328017"/>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4" idx="6"/>
          </p:cNvCxnSpPr>
          <p:nvPr/>
        </p:nvCxnSpPr>
        <p:spPr>
          <a:xfrm flipV="1">
            <a:off x="1968500" y="2643605"/>
            <a:ext cx="2603500" cy="58579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35" idx="3"/>
          </p:cNvCxnSpPr>
          <p:nvPr/>
        </p:nvCxnSpPr>
        <p:spPr>
          <a:xfrm>
            <a:off x="4536912" y="2643605"/>
            <a:ext cx="1158394" cy="40605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endCxn id="36" idx="2"/>
          </p:cNvCxnSpPr>
          <p:nvPr/>
        </p:nvCxnSpPr>
        <p:spPr>
          <a:xfrm>
            <a:off x="4536912" y="2643605"/>
            <a:ext cx="1575576" cy="553679"/>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endCxn id="38" idx="7"/>
          </p:cNvCxnSpPr>
          <p:nvPr/>
        </p:nvCxnSpPr>
        <p:spPr>
          <a:xfrm>
            <a:off x="4536912" y="2634854"/>
            <a:ext cx="2646976" cy="500799"/>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p:cNvCxnSpPr>
            <a:endCxn id="20" idx="2"/>
          </p:cNvCxnSpPr>
          <p:nvPr/>
        </p:nvCxnSpPr>
        <p:spPr>
          <a:xfrm flipV="1">
            <a:off x="4572000" y="2553734"/>
            <a:ext cx="1722868" cy="89871"/>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7" name="直接连接符 1026"/>
          <p:cNvCxnSpPr/>
          <p:nvPr/>
        </p:nvCxnSpPr>
        <p:spPr>
          <a:xfrm flipV="1">
            <a:off x="4536277" y="2601982"/>
            <a:ext cx="2987416" cy="3273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0" name="直接连接符 1029"/>
          <p:cNvCxnSpPr/>
          <p:nvPr/>
        </p:nvCxnSpPr>
        <p:spPr>
          <a:xfrm flipV="1">
            <a:off x="4536912" y="2034540"/>
            <a:ext cx="1909608" cy="60906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p:nvCxnSpPr>
        <p:spPr>
          <a:xfrm flipV="1">
            <a:off x="4536912" y="2339340"/>
            <a:ext cx="2450628" cy="295514"/>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5" name="直接连接符 1034"/>
          <p:cNvCxnSpPr/>
          <p:nvPr/>
        </p:nvCxnSpPr>
        <p:spPr>
          <a:xfrm flipV="1">
            <a:off x="4548428" y="1905000"/>
            <a:ext cx="808432" cy="717884"/>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7" name="直接连接符 1036"/>
          <p:cNvCxnSpPr>
            <a:endCxn id="16" idx="3"/>
          </p:cNvCxnSpPr>
          <p:nvPr/>
        </p:nvCxnSpPr>
        <p:spPr>
          <a:xfrm flipV="1">
            <a:off x="4548428" y="2225040"/>
            <a:ext cx="1212292" cy="41856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9" name="直接连接符 1038"/>
          <p:cNvCxnSpPr>
            <a:endCxn id="35" idx="1"/>
          </p:cNvCxnSpPr>
          <p:nvPr/>
        </p:nvCxnSpPr>
        <p:spPr>
          <a:xfrm>
            <a:off x="4536912" y="2643605"/>
            <a:ext cx="1223808" cy="50345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1" name="直接连接符 1040"/>
          <p:cNvCxnSpPr>
            <a:endCxn id="37" idx="5"/>
          </p:cNvCxnSpPr>
          <p:nvPr/>
        </p:nvCxnSpPr>
        <p:spPr>
          <a:xfrm>
            <a:off x="4536912" y="2643605"/>
            <a:ext cx="926628" cy="9959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3" name="直接连接符 1042"/>
          <p:cNvCxnSpPr>
            <a:endCxn id="33" idx="2"/>
          </p:cNvCxnSpPr>
          <p:nvPr/>
        </p:nvCxnSpPr>
        <p:spPr>
          <a:xfrm>
            <a:off x="4464904" y="2613050"/>
            <a:ext cx="1979304" cy="21850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6" name="直接连接符 1045"/>
          <p:cNvCxnSpPr>
            <a:endCxn id="21" idx="7"/>
          </p:cNvCxnSpPr>
          <p:nvPr/>
        </p:nvCxnSpPr>
        <p:spPr>
          <a:xfrm flipH="1" flipV="1">
            <a:off x="4052553" y="2058057"/>
            <a:ext cx="519448" cy="58554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8" name="直接连接符 1047"/>
          <p:cNvCxnSpPr>
            <a:endCxn id="23" idx="3"/>
          </p:cNvCxnSpPr>
          <p:nvPr/>
        </p:nvCxnSpPr>
        <p:spPr>
          <a:xfrm flipH="1" flipV="1">
            <a:off x="3949700" y="1130300"/>
            <a:ext cx="622300" cy="149693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0" name="直接连接符 1049"/>
          <p:cNvCxnSpPr/>
          <p:nvPr/>
        </p:nvCxnSpPr>
        <p:spPr>
          <a:xfrm flipV="1">
            <a:off x="4559300" y="1612900"/>
            <a:ext cx="101600" cy="101600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2" name="直接连接符 1051"/>
          <p:cNvCxnSpPr/>
          <p:nvPr/>
        </p:nvCxnSpPr>
        <p:spPr>
          <a:xfrm flipV="1">
            <a:off x="4559300" y="1219200"/>
            <a:ext cx="914400" cy="139768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4" name="直接连接符 1053"/>
          <p:cNvCxnSpPr>
            <a:endCxn id="17" idx="7"/>
          </p:cNvCxnSpPr>
          <p:nvPr/>
        </p:nvCxnSpPr>
        <p:spPr>
          <a:xfrm flipH="1" flipV="1">
            <a:off x="2009117" y="1445231"/>
            <a:ext cx="2556867" cy="117309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6" name="直接连接符 1055"/>
          <p:cNvCxnSpPr>
            <a:stCxn id="31" idx="2"/>
          </p:cNvCxnSpPr>
          <p:nvPr/>
        </p:nvCxnSpPr>
        <p:spPr>
          <a:xfrm>
            <a:off x="2852286" y="2035929"/>
            <a:ext cx="1713698" cy="592971"/>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8" name="直接连接符 1057"/>
          <p:cNvCxnSpPr>
            <a:stCxn id="30" idx="1"/>
          </p:cNvCxnSpPr>
          <p:nvPr/>
        </p:nvCxnSpPr>
        <p:spPr>
          <a:xfrm flipV="1">
            <a:off x="2889489" y="2639147"/>
            <a:ext cx="1669811" cy="72800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2584576" y="2643605"/>
            <a:ext cx="1981408" cy="102828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273080" y="2634854"/>
            <a:ext cx="298920" cy="551711"/>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32" idx="1"/>
          </p:cNvCxnSpPr>
          <p:nvPr/>
        </p:nvCxnSpPr>
        <p:spPr>
          <a:xfrm>
            <a:off x="4572000" y="2643605"/>
            <a:ext cx="481627" cy="486352"/>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2" name="直接连接符 1061"/>
          <p:cNvCxnSpPr>
            <a:stCxn id="12" idx="0"/>
          </p:cNvCxnSpPr>
          <p:nvPr/>
        </p:nvCxnSpPr>
        <p:spPr>
          <a:xfrm flipH="1" flipV="1">
            <a:off x="4559300" y="2613050"/>
            <a:ext cx="129940" cy="712155"/>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0" name="直接连接符 1059"/>
          <p:cNvCxnSpPr>
            <a:endCxn id="24" idx="5"/>
          </p:cNvCxnSpPr>
          <p:nvPr/>
        </p:nvCxnSpPr>
        <p:spPr>
          <a:xfrm flipV="1">
            <a:off x="4559300" y="1226532"/>
            <a:ext cx="2371792" cy="141707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V="1">
            <a:off x="1651668" y="3070979"/>
            <a:ext cx="316832" cy="31683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flipV="1">
            <a:off x="819760" y="1736490"/>
            <a:ext cx="419100" cy="419100"/>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flipH="1">
            <a:off x="1138476" y="2554367"/>
            <a:ext cx="80486" cy="80486"/>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flipV="1">
            <a:off x="1738684" y="1174798"/>
            <a:ext cx="316832" cy="316832"/>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flipV="1">
            <a:off x="3782120" y="1787624"/>
            <a:ext cx="316832" cy="316832"/>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flipH="1">
            <a:off x="3822674" y="1011900"/>
            <a:ext cx="207300" cy="207300"/>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flipV="1">
            <a:off x="5220978" y="1758756"/>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flipV="1">
            <a:off x="4536912" y="1479415"/>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flipH="1">
            <a:off x="845582" y="2697242"/>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flipH="1">
            <a:off x="539552" y="2537831"/>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flipH="1">
            <a:off x="1515865" y="2933118"/>
            <a:ext cx="80486" cy="80486"/>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flipH="1">
            <a:off x="915790" y="2899781"/>
            <a:ext cx="80486" cy="80486"/>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flipV="1">
            <a:off x="6845968" y="2169279"/>
            <a:ext cx="316832" cy="31683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flipV="1">
            <a:off x="5660550" y="2127963"/>
            <a:ext cx="222090" cy="222090"/>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flipV="1">
            <a:off x="7524328" y="2452456"/>
            <a:ext cx="316832" cy="316832"/>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flipV="1">
            <a:off x="6300192" y="1881002"/>
            <a:ext cx="316832" cy="316832"/>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flipV="1">
            <a:off x="6294868" y="2494418"/>
            <a:ext cx="118632" cy="118632"/>
          </a:xfrm>
          <a:prstGeom prst="ellipse">
            <a:avLst/>
          </a:prstGeom>
          <a:solidFill>
            <a:schemeClr val="tx1">
              <a:lumMod val="65000"/>
              <a:lumOff val="35000"/>
            </a:schemeClr>
          </a:solidFill>
          <a:ln w="1270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flipH="1">
            <a:off x="6900734" y="1049590"/>
            <a:ext cx="207300" cy="207300"/>
          </a:xfrm>
          <a:prstGeom prst="ellipse">
            <a:avLst/>
          </a:prstGeom>
          <a:solidFill>
            <a:schemeClr val="tx1">
              <a:lumMod val="95000"/>
              <a:lumOff val="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flipV="1">
            <a:off x="6444208" y="2731326"/>
            <a:ext cx="200464" cy="200464"/>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flipV="1">
            <a:off x="5660550" y="3014904"/>
            <a:ext cx="237330" cy="237330"/>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flipV="1">
            <a:off x="6112488" y="3014904"/>
            <a:ext cx="364760" cy="364760"/>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p:nvSpPr>
        <p:spPr>
          <a:xfrm flipV="1">
            <a:off x="5345175" y="2643605"/>
            <a:ext cx="217076" cy="217076"/>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p:nvSpPr>
        <p:spPr>
          <a:xfrm flipH="1">
            <a:off x="7162800" y="3114565"/>
            <a:ext cx="144000" cy="144000"/>
          </a:xfrm>
          <a:prstGeom prst="ellipse">
            <a:avLst/>
          </a:prstGeom>
          <a:solidFill>
            <a:schemeClr val="tx1">
              <a:lumMod val="65000"/>
              <a:lumOff val="35000"/>
            </a:schemeClr>
          </a:solidFill>
          <a:ln w="12700">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p:nvSpPr>
        <p:spPr>
          <a:xfrm flipV="1">
            <a:off x="5337461" y="1077828"/>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4450471" y="3325205"/>
            <a:ext cx="477538" cy="477538"/>
          </a:xfrm>
          <a:prstGeom prst="ellipse">
            <a:avLst/>
          </a:prstGeom>
          <a:solidFill>
            <a:schemeClr val="tx1">
              <a:lumMod val="95000"/>
              <a:lumOff val="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5021925" y="3098255"/>
            <a:ext cx="216476" cy="216476"/>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flipV="1">
            <a:off x="4132749" y="3049486"/>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flipH="1">
            <a:off x="2820790" y="3355360"/>
            <a:ext cx="80486" cy="80486"/>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flipV="1">
            <a:off x="2444245" y="3531557"/>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2677888" y="1358490"/>
            <a:ext cx="522512" cy="522512"/>
          </a:xfrm>
          <a:prstGeom prst="ellipse">
            <a:avLst/>
          </a:prstGeom>
          <a:solidFill>
            <a:schemeClr val="tx1">
              <a:lumMod val="75000"/>
              <a:lumOff val="2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flipH="1">
            <a:off x="2771800" y="1995686"/>
            <a:ext cx="80486" cy="80486"/>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flipV="1">
            <a:off x="2901276" y="2225139"/>
            <a:ext cx="280662" cy="280662"/>
          </a:xfrm>
          <a:prstGeom prst="ellipse">
            <a:avLst/>
          </a:prstGeom>
          <a:solidFill>
            <a:schemeClr val="tx1"/>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flipV="1">
            <a:off x="3405472" y="2622884"/>
            <a:ext cx="316832" cy="316832"/>
          </a:xfrm>
          <a:prstGeom prst="ellipse">
            <a:avLst/>
          </a:prstGeom>
          <a:solidFill>
            <a:schemeClr val="tx1">
              <a:lumMod val="65000"/>
              <a:lumOff val="3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68" name="TextBox 1067"/>
          <p:cNvSpPr txBox="1"/>
          <p:nvPr/>
        </p:nvSpPr>
        <p:spPr>
          <a:xfrm>
            <a:off x="4151317" y="3005545"/>
            <a:ext cx="916305" cy="368300"/>
          </a:xfrm>
          <a:prstGeom prst="rect">
            <a:avLst/>
          </a:prstGeom>
          <a:noFill/>
        </p:spPr>
        <p:txBody>
          <a:bodyPr wrap="none" rtlCol="0">
            <a:spAutoFit/>
          </a:bodyPr>
          <a:lstStyle/>
          <a:p>
            <a:r>
              <a:rPr lang="zh-CN" altLang="en-US" dirty="0" smtClean="0">
                <a:latin typeface="微软雅黑" panose="020B0503020204020204" charset="-122"/>
                <a:ea typeface="微软雅黑" panose="020B0503020204020204" charset="-122"/>
              </a:rPr>
              <a:t>然而</a:t>
            </a:r>
            <a:r>
              <a:rPr lang="en-US" altLang="zh-CN" dirty="0" smtClean="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cxnSp>
        <p:nvCxnSpPr>
          <p:cNvPr id="1070" name="直接连接符 1069"/>
          <p:cNvCxnSpPr/>
          <p:nvPr/>
        </p:nvCxnSpPr>
        <p:spPr>
          <a:xfrm flipV="1">
            <a:off x="4559300" y="-236561"/>
            <a:ext cx="0" cy="2699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椭圆 140"/>
          <p:cNvSpPr/>
          <p:nvPr/>
        </p:nvSpPr>
        <p:spPr>
          <a:xfrm>
            <a:off x="4394200" y="2319898"/>
            <a:ext cx="330200" cy="330200"/>
          </a:xfrm>
          <a:prstGeom prst="ellipse">
            <a:avLst/>
          </a:prstGeom>
          <a:solidFill>
            <a:schemeClr val="tx1">
              <a:lumMod val="95000"/>
              <a:lumOff val="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par>
                          <p:cTn id="8" fill="hold">
                            <p:stCondLst>
                              <p:cond delay="0"/>
                            </p:stCondLst>
                            <p:childTnLst>
                              <p:par>
                                <p:cTn id="9" presetID="22" presetClass="entr" presetSubtype="8" fill="hold" grpId="0" nodeType="afterEffect">
                                  <p:stCondLst>
                                    <p:cond delay="75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500"/>
                                        <p:tgtEl>
                                          <p:spTgt spid="8"/>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par>
                          <p:cTn id="19" fill="hold">
                            <p:stCondLst>
                              <p:cond delay="2750"/>
                            </p:stCondLst>
                            <p:childTnLst>
                              <p:par>
                                <p:cTn id="20" presetID="9" presetClass="exit" presetSubtype="0" fill="hold" grpId="1" nodeType="afterEffect">
                                  <p:stCondLst>
                                    <p:cond delay="250"/>
                                  </p:stCondLst>
                                  <p:iterate type="lt">
                                    <p:tmPct val="0"/>
                                  </p:iterate>
                                  <p:childTnLst>
                                    <p:animEffect transition="out" filter="dissolv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9" presetClass="exit" presetSubtype="0" fill="hold" nodeType="withEffect">
                                  <p:stCondLst>
                                    <p:cond delay="250"/>
                                  </p:stCondLst>
                                  <p:childTnLst>
                                    <p:animEffect transition="out" filter="dissolv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9" presetClass="exit" presetSubtype="0" fill="hold" nodeType="withEffect">
                                  <p:stCondLst>
                                    <p:cond delay="250"/>
                                  </p:stCondLst>
                                  <p:childTnLst>
                                    <p:animEffect transition="out" filter="dissolv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400"/>
                                  </p:stCondLst>
                                  <p:iterate type="lt">
                                    <p:tmPct val="10000"/>
                                  </p:iterate>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childTnLst>
                                </p:cTn>
                              </p:par>
                            </p:childTnLst>
                          </p:cTn>
                        </p:par>
                        <p:par>
                          <p:cTn id="32" fill="hold">
                            <p:stCondLst>
                              <p:cond delay="4574"/>
                            </p:stCondLst>
                            <p:childTnLst>
                              <p:par>
                                <p:cTn id="33" presetID="59" presetClass="path" presetSubtype="0" accel="50000" decel="50000" fill="hold" grpId="0" nodeType="afterEffect">
                                  <p:stCondLst>
                                    <p:cond delay="1675"/>
                                  </p:stCondLst>
                                  <p:childTnLst>
                                    <p:animMotion origin="layout" path="M -3.33333E-6 -0.1 C -3.33333E-6 -0.19476 0.16302 -0.26821 0.36129 -0.26821 C 0.5658 -0.26821 0.72882 -0.19476 0.72882 -0.1 C 0.72882 -0.00556 0.89167 0.06821 1.09601 0.06821 C 1.29445 0.06821 1.45764 -0.00556 1.45764 -0.1 " pathEditMode="relative" rAng="0" ptsTypes="fffff">
                                      <p:cBhvr>
                                        <p:cTn id="34" dur="500" fill="hold"/>
                                        <p:tgtEl>
                                          <p:spTgt spid="44"/>
                                        </p:tgtEl>
                                        <p:attrNameLst>
                                          <p:attrName>ppt_x</p:attrName>
                                          <p:attrName>ppt_y</p:attrName>
                                        </p:attrNameLst>
                                      </p:cBhvr>
                                      <p:rCtr x="72882" y="0"/>
                                    </p:animMotion>
                                  </p:childTnLst>
                                </p:cTn>
                              </p:par>
                              <p:par>
                                <p:cTn id="35" presetID="59" presetClass="path" presetSubtype="0" accel="50000" decel="50000" fill="hold" grpId="0" nodeType="withEffect">
                                  <p:stCondLst>
                                    <p:cond delay="2000"/>
                                  </p:stCondLst>
                                  <p:childTnLst>
                                    <p:animMotion origin="layout" path="M -2.77556E-17 -0.07377 C -2.77556E-17 -0.16852 0.16302 -0.24198 0.36128 -0.24198 C 0.5658 -0.24198 0.72882 -0.16852 0.72882 -0.07377 C 0.72882 0.02067 0.89167 0.09444 1.09601 0.09444 C 1.29444 0.09444 1.45764 0.02067 1.45764 -0.07377 " pathEditMode="relative" rAng="0" ptsTypes="fffff">
                                      <p:cBhvr>
                                        <p:cTn id="36" dur="500" fill="hold"/>
                                        <p:tgtEl>
                                          <p:spTgt spid="45"/>
                                        </p:tgtEl>
                                        <p:attrNameLst>
                                          <p:attrName>ppt_x</p:attrName>
                                          <p:attrName>ppt_y</p:attrName>
                                        </p:attrNameLst>
                                      </p:cBhvr>
                                      <p:rCtr x="72882" y="0"/>
                                    </p:animMotion>
                                  </p:childTnLst>
                                </p:cTn>
                              </p:par>
                              <p:par>
                                <p:cTn id="37" presetID="59" presetClass="path" presetSubtype="0" accel="50000" decel="50000" fill="hold" grpId="0" nodeType="withEffect">
                                  <p:stCondLst>
                                    <p:cond delay="2500"/>
                                  </p:stCondLst>
                                  <p:childTnLst>
                                    <p:animMotion origin="layout" path="M -3.33333E-6 -0.10493 C -3.33333E-6 -0.19969 0.16285 -0.27314 0.36129 -0.27314 C 0.5658 -0.27314 0.72882 -0.19969 0.72882 -0.10493 C 0.72882 -0.01049 0.89167 0.06328 1.09601 0.06328 C 1.29445 0.06328 1.45764 -0.01049 1.45764 -0.10493 " pathEditMode="relative" rAng="0" ptsTypes="fffff">
                                      <p:cBhvr>
                                        <p:cTn id="38" dur="500" fill="hold"/>
                                        <p:tgtEl>
                                          <p:spTgt spid="47"/>
                                        </p:tgtEl>
                                        <p:attrNameLst>
                                          <p:attrName>ppt_x</p:attrName>
                                          <p:attrName>ppt_y</p:attrName>
                                        </p:attrNameLst>
                                      </p:cBhvr>
                                      <p:rCtr x="72882" y="0"/>
                                    </p:animMotion>
                                  </p:childTnLst>
                                </p:cTn>
                              </p:par>
                              <p:par>
                                <p:cTn id="39" presetID="59" presetClass="path" presetSubtype="0" accel="50000" decel="50000" fill="hold" grpId="0" nodeType="withEffect">
                                  <p:stCondLst>
                                    <p:cond delay="2800"/>
                                  </p:stCondLst>
                                  <p:childTnLst>
                                    <p:animMotion origin="layout" path="M -0.01216 0.08735 C -0.01216 -0.0074 0.15069 -0.08086 0.34913 -0.08086 C 0.55364 -0.08086 0.71666 -0.0074 0.71666 0.08735 C 0.71666 0.18179 0.87951 0.25556 1.08385 0.25556 C 1.28229 0.25556 1.44548 0.18179 1.44548 0.08735 " pathEditMode="relative" rAng="0" ptsTypes="fffff">
                                      <p:cBhvr>
                                        <p:cTn id="40" dur="500" fill="hold"/>
                                        <p:tgtEl>
                                          <p:spTgt spid="49"/>
                                        </p:tgtEl>
                                        <p:attrNameLst>
                                          <p:attrName>ppt_x</p:attrName>
                                          <p:attrName>ppt_y</p:attrName>
                                        </p:attrNameLst>
                                      </p:cBhvr>
                                      <p:rCtr x="72882" y="0"/>
                                    </p:animMotion>
                                  </p:childTnLst>
                                </p:cTn>
                              </p:par>
                              <p:par>
                                <p:cTn id="41" presetID="59" presetClass="path" presetSubtype="0" accel="50000" decel="50000" fill="hold" grpId="0" nodeType="withEffect">
                                  <p:stCondLst>
                                    <p:cond delay="2400"/>
                                  </p:stCondLst>
                                  <p:childTnLst>
                                    <p:animMotion origin="layout" path="M -0.06823 0.07161 C -0.06823 -0.02314 0.09462 -0.0966 0.29306 -0.0966 C 0.49757 -0.0966 0.66059 -0.02314 0.66059 0.07161 C 0.66059 0.16605 0.82344 0.23982 1.02778 0.23982 C 1.22622 0.23982 1.38941 0.16605 1.38941 0.07161 " pathEditMode="relative" rAng="0" ptsTypes="fffff">
                                      <p:cBhvr>
                                        <p:cTn id="42" dur="500" fill="hold"/>
                                        <p:tgtEl>
                                          <p:spTgt spid="50"/>
                                        </p:tgtEl>
                                        <p:attrNameLst>
                                          <p:attrName>ppt_x</p:attrName>
                                          <p:attrName>ppt_y</p:attrName>
                                        </p:attrNameLst>
                                      </p:cBhvr>
                                      <p:rCtr x="72882" y="0"/>
                                    </p:animMotion>
                                  </p:childTnLst>
                                </p:cTn>
                              </p:par>
                              <p:par>
                                <p:cTn id="43" presetID="59" presetClass="path" presetSubtype="0" accel="50000" decel="50000" fill="hold" grpId="0" nodeType="withEffect">
                                  <p:stCondLst>
                                    <p:cond delay="2200"/>
                                  </p:stCondLst>
                                  <p:childTnLst>
                                    <p:animMotion origin="layout" path="M -0.00069 -0.22377 C -0.00069 -0.31852 0.16233 -0.39198 0.36059 -0.39198 C 0.5651 -0.39198 0.72813 -0.31852 0.72813 -0.22377 C 0.72813 -0.12933 0.89097 -0.05556 1.09531 -0.05556 C 1.29375 -0.05556 1.45694 -0.12933 1.45694 -0.22377 " pathEditMode="relative" rAng="0" ptsTypes="fffff">
                                      <p:cBhvr>
                                        <p:cTn id="44" dur="500" fill="hold"/>
                                        <p:tgtEl>
                                          <p:spTgt spid="51"/>
                                        </p:tgtEl>
                                        <p:attrNameLst>
                                          <p:attrName>ppt_x</p:attrName>
                                          <p:attrName>ppt_y</p:attrName>
                                        </p:attrNameLst>
                                      </p:cBhvr>
                                      <p:rCtr x="72882" y="0"/>
                                    </p:animMotion>
                                  </p:childTnLst>
                                </p:cTn>
                              </p:par>
                              <p:par>
                                <p:cTn id="45" presetID="59" presetClass="path" presetSubtype="0" accel="50000" decel="50000" fill="hold" grpId="0" nodeType="withEffect">
                                  <p:stCondLst>
                                    <p:cond delay="1750"/>
                                  </p:stCondLst>
                                  <p:childTnLst>
                                    <p:animMotion origin="layout" path="M 3.33333E-6 0.0642 C 3.33333E-6 -0.03055 0.16284 -0.10401 0.36128 -0.10401 C 0.5658 -0.10401 0.72882 -0.03055 0.72882 0.0642 C 0.72882 0.15865 0.89166 0.23241 1.096 0.23241 C 1.29444 0.23241 1.45764 0.15865 1.45764 0.0642 " pathEditMode="relative" rAng="0" ptsTypes="fffff">
                                      <p:cBhvr>
                                        <p:cTn id="46" dur="500" fill="hold"/>
                                        <p:tgtEl>
                                          <p:spTgt spid="52"/>
                                        </p:tgtEl>
                                        <p:attrNameLst>
                                          <p:attrName>ppt_x</p:attrName>
                                          <p:attrName>ppt_y</p:attrName>
                                        </p:attrNameLst>
                                      </p:cBhvr>
                                      <p:rCtr x="72882" y="0"/>
                                    </p:animMotion>
                                  </p:childTnLst>
                                </p:cTn>
                              </p:par>
                              <p:par>
                                <p:cTn id="47" presetID="59" presetClass="path" presetSubtype="0" accel="50000" decel="50000" fill="hold" grpId="0" nodeType="withEffect">
                                  <p:stCondLst>
                                    <p:cond delay="2100"/>
                                  </p:stCondLst>
                                  <p:childTnLst>
                                    <p:animMotion origin="layout" path="M -1.38778E-17 -0.03703 C -1.38778E-17 -0.13179 0.16285 -0.20524 0.36128 -0.20524 C 0.5658 -0.20524 0.72882 -0.13179 0.72882 -0.03703 C 0.72882 0.05741 0.89167 0.13118 1.09601 0.13118 C 1.29444 0.13118 1.45764 0.05741 1.45764 -0.03703 " pathEditMode="relative" rAng="0" ptsTypes="fffff">
                                      <p:cBhvr>
                                        <p:cTn id="48" dur="500" fill="hold"/>
                                        <p:tgtEl>
                                          <p:spTgt spid="54"/>
                                        </p:tgtEl>
                                        <p:attrNameLst>
                                          <p:attrName>ppt_x</p:attrName>
                                          <p:attrName>ppt_y</p:attrName>
                                        </p:attrNameLst>
                                      </p:cBhvr>
                                      <p:rCtr x="72882" y="0"/>
                                    </p:animMotion>
                                  </p:childTnLst>
                                </p:cTn>
                              </p:par>
                              <p:par>
                                <p:cTn id="49" presetID="59" presetClass="path" presetSubtype="0" accel="50000" decel="50000" fill="hold" grpId="0" nodeType="withEffect">
                                  <p:stCondLst>
                                    <p:cond delay="2400"/>
                                  </p:stCondLst>
                                  <p:childTnLst>
                                    <p:animMotion origin="layout" path="M -0.1066 -3.82716E-6 C -0.1066 -0.09475 0.05625 -0.16821 0.25468 -0.16821 C 0.4592 -0.16821 0.62222 -0.09475 0.62222 -3.82716E-6 C 0.62222 0.09445 0.78507 0.16821 0.98941 0.16821 C 1.18784 0.16821 1.35104 0.09445 1.35104 -3.82716E-6 " pathEditMode="relative" rAng="0" ptsTypes="fffff">
                                      <p:cBhvr>
                                        <p:cTn id="50" dur="500" fill="hold"/>
                                        <p:tgtEl>
                                          <p:spTgt spid="55"/>
                                        </p:tgtEl>
                                        <p:attrNameLst>
                                          <p:attrName>ppt_x</p:attrName>
                                          <p:attrName>ppt_y</p:attrName>
                                        </p:attrNameLst>
                                      </p:cBhvr>
                                      <p:rCtr x="72882" y="0"/>
                                    </p:animMotion>
                                  </p:childTnLst>
                                </p:cTn>
                              </p:par>
                              <p:par>
                                <p:cTn id="51" presetID="59" presetClass="path" presetSubtype="0" accel="50000" decel="50000" fill="hold" grpId="0" nodeType="withEffect">
                                  <p:stCondLst>
                                    <p:cond delay="2700"/>
                                  </p:stCondLst>
                                  <p:childTnLst>
                                    <p:animMotion origin="layout" path="M 0.02552 -0.04043 C 0.02552 -0.13518 0.18837 -0.20864 0.38681 -0.20864 C 0.59132 -0.20864 0.75434 -0.13518 0.75434 -0.04043 C 0.75434 0.05402 0.91719 0.12778 1.12153 0.12778 C 1.31997 0.12778 1.48316 0.05402 1.48316 -0.04043 " pathEditMode="relative" rAng="0" ptsTypes="fffff">
                                      <p:cBhvr>
                                        <p:cTn id="52" dur="500" fill="hold"/>
                                        <p:tgtEl>
                                          <p:spTgt spid="56"/>
                                        </p:tgtEl>
                                        <p:attrNameLst>
                                          <p:attrName>ppt_x</p:attrName>
                                          <p:attrName>ppt_y</p:attrName>
                                        </p:attrNameLst>
                                      </p:cBhvr>
                                      <p:rCtr x="72882" y="0"/>
                                    </p:animMotion>
                                  </p:childTnLst>
                                </p:cTn>
                              </p:par>
                              <p:par>
                                <p:cTn id="53" presetID="59" presetClass="path" presetSubtype="0" accel="50000" decel="50000" fill="hold" grpId="0" nodeType="withEffect">
                                  <p:stCondLst>
                                    <p:cond delay="2000"/>
                                  </p:stCondLst>
                                  <p:childTnLst>
                                    <p:animMotion origin="layout" path="M -3.33333E-6 -0.06296 C -3.33333E-6 -0.15771 0.16285 -0.23117 0.36129 -0.23117 C 0.5658 -0.23117 0.72882 -0.15771 0.72882 -0.06296 C 0.72882 0.03149 0.89167 0.10525 1.09601 0.10525 C 1.29445 0.10525 1.45764 0.03149 1.45764 -0.06296 " pathEditMode="relative" rAng="0" ptsTypes="fffff">
                                      <p:cBhvr>
                                        <p:cTn id="54" dur="500" fill="hold"/>
                                        <p:tgtEl>
                                          <p:spTgt spid="59"/>
                                        </p:tgtEl>
                                        <p:attrNameLst>
                                          <p:attrName>ppt_x</p:attrName>
                                          <p:attrName>ppt_y</p:attrName>
                                        </p:attrNameLst>
                                      </p:cBhvr>
                                      <p:rCtr x="72882" y="0"/>
                                    </p:animMotion>
                                  </p:childTnLst>
                                </p:cTn>
                              </p:par>
                              <p:par>
                                <p:cTn id="55" presetID="59" presetClass="path" presetSubtype="0" accel="50000" decel="50000" fill="hold" grpId="0" nodeType="withEffect">
                                  <p:stCondLst>
                                    <p:cond delay="1400"/>
                                  </p:stCondLst>
                                  <p:childTnLst>
                                    <p:animMotion origin="layout" path="M -0.21597 0.01324 C -0.21597 -0.08128 -0.05312 -0.15456 0.14531 -0.15456 C 0.34983 -0.15456 0.51285 -0.08128 0.51285 0.01324 C 0.51285 0.10745 0.6757 0.18103 0.88004 0.18103 C 1.07847 0.18103 1.24167 0.10745 1.24167 0.01324 " pathEditMode="relative" rAng="0" ptsTypes="fffff">
                                      <p:cBhvr>
                                        <p:cTn id="56" dur="500" fill="hold"/>
                                        <p:tgtEl>
                                          <p:spTgt spid="60"/>
                                        </p:tgtEl>
                                        <p:attrNameLst>
                                          <p:attrName>ppt_x</p:attrName>
                                          <p:attrName>ppt_y</p:attrName>
                                        </p:attrNameLst>
                                      </p:cBhvr>
                                      <p:rCtr x="72882" y="0"/>
                                    </p:animMotion>
                                  </p:childTnLst>
                                </p:cTn>
                              </p:par>
                              <p:par>
                                <p:cTn id="57" presetID="59" presetClass="path" presetSubtype="0" accel="50000" decel="50000" fill="hold" grpId="0" nodeType="withEffect">
                                  <p:stCondLst>
                                    <p:cond delay="1700"/>
                                  </p:stCondLst>
                                  <p:childTnLst>
                                    <p:animMotion origin="layout" path="M -0.14601 0.07315 C -0.14601 -0.0216 0.01684 -0.09506 0.21527 -0.09506 C 0.41979 -0.09506 0.58281 -0.0216 0.58281 0.07315 C 0.58281 0.1676 0.74566 0.24136 0.95 0.24136 C 1.14843 0.24136 1.31163 0.1676 1.31163 0.07315 " pathEditMode="relative" rAng="0" ptsTypes="fffff">
                                      <p:cBhvr>
                                        <p:cTn id="58" dur="500" fill="hold"/>
                                        <p:tgtEl>
                                          <p:spTgt spid="61"/>
                                        </p:tgtEl>
                                        <p:attrNameLst>
                                          <p:attrName>ppt_x</p:attrName>
                                          <p:attrName>ppt_y</p:attrName>
                                        </p:attrNameLst>
                                      </p:cBhvr>
                                      <p:rCtr x="72882" y="0"/>
                                    </p:animMotion>
                                  </p:childTnLst>
                                </p:cTn>
                              </p:par>
                              <p:par>
                                <p:cTn id="59" presetID="59" presetClass="path" presetSubtype="0" accel="50000" decel="50000" fill="hold" grpId="0" nodeType="withEffect">
                                  <p:stCondLst>
                                    <p:cond delay="2000"/>
                                  </p:stCondLst>
                                  <p:childTnLst>
                                    <p:animMotion origin="layout" path="M -3.33333E-6 0.11358 C -3.33333E-6 0.01883 0.16285 -0.05463 0.36129 -0.05463 C 0.5658 -0.05463 0.72882 0.01883 0.72882 0.11358 C 0.72882 0.20803 0.89167 0.28179 1.09601 0.28179 C 1.29445 0.28179 1.45764 0.20803 1.45764 0.11358 " pathEditMode="relative" rAng="0" ptsTypes="fffff">
                                      <p:cBhvr>
                                        <p:cTn id="60" dur="500" fill="hold"/>
                                        <p:tgtEl>
                                          <p:spTgt spid="62"/>
                                        </p:tgtEl>
                                        <p:attrNameLst>
                                          <p:attrName>ppt_x</p:attrName>
                                          <p:attrName>ppt_y</p:attrName>
                                        </p:attrNameLst>
                                      </p:cBhvr>
                                      <p:rCtr x="72882" y="0"/>
                                    </p:animMotion>
                                  </p:childTnLst>
                                </p:cTn>
                              </p:par>
                              <p:par>
                                <p:cTn id="61" presetID="2" presetClass="entr" presetSubtype="8" fill="hold" grpId="0" nodeType="withEffect">
                                  <p:stCondLst>
                                    <p:cond delay="11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1000" fill="hold"/>
                                        <p:tgtEl>
                                          <p:spTgt spid="11"/>
                                        </p:tgtEl>
                                        <p:attrNameLst>
                                          <p:attrName>ppt_x</p:attrName>
                                        </p:attrNameLst>
                                      </p:cBhvr>
                                      <p:tavLst>
                                        <p:tav tm="0">
                                          <p:val>
                                            <p:strVal val="0-#ppt_w/2"/>
                                          </p:val>
                                        </p:tav>
                                        <p:tav tm="100000">
                                          <p:val>
                                            <p:strVal val="#ppt_x"/>
                                          </p:val>
                                        </p:tav>
                                      </p:tavLst>
                                    </p:anim>
                                    <p:anim calcmode="lin" valueType="num">
                                      <p:cBhvr additive="base">
                                        <p:cTn id="64" dur="1000" fill="hold"/>
                                        <p:tgtEl>
                                          <p:spTgt spid="1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160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1000" fill="hold"/>
                                        <p:tgtEl>
                                          <p:spTgt spid="12"/>
                                        </p:tgtEl>
                                        <p:attrNameLst>
                                          <p:attrName>ppt_x</p:attrName>
                                        </p:attrNameLst>
                                      </p:cBhvr>
                                      <p:tavLst>
                                        <p:tav tm="0">
                                          <p:val>
                                            <p:strVal val="0-#ppt_w/2"/>
                                          </p:val>
                                        </p:tav>
                                        <p:tav tm="100000">
                                          <p:val>
                                            <p:strVal val="#ppt_x"/>
                                          </p:val>
                                        </p:tav>
                                      </p:tavLst>
                                    </p:anim>
                                    <p:anim calcmode="lin" valueType="num">
                                      <p:cBhvr additive="base">
                                        <p:cTn id="68" dur="1000" fill="hold"/>
                                        <p:tgtEl>
                                          <p:spTgt spid="1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180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1000" fill="hold"/>
                                        <p:tgtEl>
                                          <p:spTgt spid="13"/>
                                        </p:tgtEl>
                                        <p:attrNameLst>
                                          <p:attrName>ppt_x</p:attrName>
                                        </p:attrNameLst>
                                      </p:cBhvr>
                                      <p:tavLst>
                                        <p:tav tm="0">
                                          <p:val>
                                            <p:strVal val="0-#ppt_w/2"/>
                                          </p:val>
                                        </p:tav>
                                        <p:tav tm="100000">
                                          <p:val>
                                            <p:strVal val="#ppt_x"/>
                                          </p:val>
                                        </p:tav>
                                      </p:tavLst>
                                    </p:anim>
                                    <p:anim calcmode="lin" valueType="num">
                                      <p:cBhvr additive="base">
                                        <p:cTn id="72" dur="1000" fill="hold"/>
                                        <p:tgtEl>
                                          <p:spTgt spid="1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140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1000" fill="hold"/>
                                        <p:tgtEl>
                                          <p:spTgt spid="14"/>
                                        </p:tgtEl>
                                        <p:attrNameLst>
                                          <p:attrName>ppt_x</p:attrName>
                                        </p:attrNameLst>
                                      </p:cBhvr>
                                      <p:tavLst>
                                        <p:tav tm="0">
                                          <p:val>
                                            <p:strVal val="0-#ppt_w/2"/>
                                          </p:val>
                                        </p:tav>
                                        <p:tav tm="100000">
                                          <p:val>
                                            <p:strVal val="#ppt_x"/>
                                          </p:val>
                                        </p:tav>
                                      </p:tavLst>
                                    </p:anim>
                                    <p:anim calcmode="lin" valueType="num">
                                      <p:cBhvr additive="base">
                                        <p:cTn id="76" dur="10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170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0-#ppt_w/2"/>
                                          </p:val>
                                        </p:tav>
                                        <p:tav tm="100000">
                                          <p:val>
                                            <p:strVal val="#ppt_x"/>
                                          </p:val>
                                        </p:tav>
                                      </p:tavLst>
                                    </p:anim>
                                    <p:anim calcmode="lin" valueType="num">
                                      <p:cBhvr additive="base">
                                        <p:cTn id="80" dur="1000" fill="hold"/>
                                        <p:tgtEl>
                                          <p:spTgt spid="1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210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0-#ppt_w/2"/>
                                          </p:val>
                                        </p:tav>
                                        <p:tav tm="100000">
                                          <p:val>
                                            <p:strVal val="#ppt_x"/>
                                          </p:val>
                                        </p:tav>
                                      </p:tavLst>
                                    </p:anim>
                                    <p:anim calcmode="lin" valueType="num">
                                      <p:cBhvr additive="base">
                                        <p:cTn id="84" dur="1000" fill="hold"/>
                                        <p:tgtEl>
                                          <p:spTgt spid="1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250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0-#ppt_w/2"/>
                                          </p:val>
                                        </p:tav>
                                        <p:tav tm="100000">
                                          <p:val>
                                            <p:strVal val="#ppt_x"/>
                                          </p:val>
                                        </p:tav>
                                      </p:tavLst>
                                    </p:anim>
                                    <p:anim calcmode="lin" valueType="num">
                                      <p:cBhvr additive="base">
                                        <p:cTn id="88" dur="1000" fill="hold"/>
                                        <p:tgtEl>
                                          <p:spTgt spid="1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170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0-#ppt_w/2"/>
                                          </p:val>
                                        </p:tav>
                                        <p:tav tm="100000">
                                          <p:val>
                                            <p:strVal val="#ppt_x"/>
                                          </p:val>
                                        </p:tav>
                                      </p:tavLst>
                                    </p:anim>
                                    <p:anim calcmode="lin" valueType="num">
                                      <p:cBhvr additive="base">
                                        <p:cTn id="92" dur="1000" fill="hold"/>
                                        <p:tgtEl>
                                          <p:spTgt spid="1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190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1000" fill="hold"/>
                                        <p:tgtEl>
                                          <p:spTgt spid="19"/>
                                        </p:tgtEl>
                                        <p:attrNameLst>
                                          <p:attrName>ppt_x</p:attrName>
                                        </p:attrNameLst>
                                      </p:cBhvr>
                                      <p:tavLst>
                                        <p:tav tm="0">
                                          <p:val>
                                            <p:strVal val="0-#ppt_w/2"/>
                                          </p:val>
                                        </p:tav>
                                        <p:tav tm="100000">
                                          <p:val>
                                            <p:strVal val="#ppt_x"/>
                                          </p:val>
                                        </p:tav>
                                      </p:tavLst>
                                    </p:anim>
                                    <p:anim calcmode="lin" valueType="num">
                                      <p:cBhvr additive="base">
                                        <p:cTn id="96" dur="1000" fill="hold"/>
                                        <p:tgtEl>
                                          <p:spTgt spid="19"/>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220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1000" fill="hold"/>
                                        <p:tgtEl>
                                          <p:spTgt spid="20"/>
                                        </p:tgtEl>
                                        <p:attrNameLst>
                                          <p:attrName>ppt_x</p:attrName>
                                        </p:attrNameLst>
                                      </p:cBhvr>
                                      <p:tavLst>
                                        <p:tav tm="0">
                                          <p:val>
                                            <p:strVal val="0-#ppt_w/2"/>
                                          </p:val>
                                        </p:tav>
                                        <p:tav tm="100000">
                                          <p:val>
                                            <p:strVal val="#ppt_x"/>
                                          </p:val>
                                        </p:tav>
                                      </p:tavLst>
                                    </p:anim>
                                    <p:anim calcmode="lin" valueType="num">
                                      <p:cBhvr additive="base">
                                        <p:cTn id="100" dur="1000" fill="hold"/>
                                        <p:tgtEl>
                                          <p:spTgt spid="20"/>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240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1000" fill="hold"/>
                                        <p:tgtEl>
                                          <p:spTgt spid="21"/>
                                        </p:tgtEl>
                                        <p:attrNameLst>
                                          <p:attrName>ppt_x</p:attrName>
                                        </p:attrNameLst>
                                      </p:cBhvr>
                                      <p:tavLst>
                                        <p:tav tm="0">
                                          <p:val>
                                            <p:strVal val="0-#ppt_w/2"/>
                                          </p:val>
                                        </p:tav>
                                        <p:tav tm="100000">
                                          <p:val>
                                            <p:strVal val="#ppt_x"/>
                                          </p:val>
                                        </p:tav>
                                      </p:tavLst>
                                    </p:anim>
                                    <p:anim calcmode="lin" valueType="num">
                                      <p:cBhvr additive="base">
                                        <p:cTn id="104" dur="1000" fill="hold"/>
                                        <p:tgtEl>
                                          <p:spTgt spid="21"/>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300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1000" fill="hold"/>
                                        <p:tgtEl>
                                          <p:spTgt spid="22"/>
                                        </p:tgtEl>
                                        <p:attrNameLst>
                                          <p:attrName>ppt_x</p:attrName>
                                        </p:attrNameLst>
                                      </p:cBhvr>
                                      <p:tavLst>
                                        <p:tav tm="0">
                                          <p:val>
                                            <p:strVal val="0-#ppt_w/2"/>
                                          </p:val>
                                        </p:tav>
                                        <p:tav tm="100000">
                                          <p:val>
                                            <p:strVal val="#ppt_x"/>
                                          </p:val>
                                        </p:tav>
                                      </p:tavLst>
                                    </p:anim>
                                    <p:anim calcmode="lin" valueType="num">
                                      <p:cBhvr additive="base">
                                        <p:cTn id="108" dur="1000" fill="hold"/>
                                        <p:tgtEl>
                                          <p:spTgt spid="22"/>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160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1000" fill="hold"/>
                                        <p:tgtEl>
                                          <p:spTgt spid="23"/>
                                        </p:tgtEl>
                                        <p:attrNameLst>
                                          <p:attrName>ppt_x</p:attrName>
                                        </p:attrNameLst>
                                      </p:cBhvr>
                                      <p:tavLst>
                                        <p:tav tm="0">
                                          <p:val>
                                            <p:strVal val="0-#ppt_w/2"/>
                                          </p:val>
                                        </p:tav>
                                        <p:tav tm="100000">
                                          <p:val>
                                            <p:strVal val="#ppt_x"/>
                                          </p:val>
                                        </p:tav>
                                      </p:tavLst>
                                    </p:anim>
                                    <p:anim calcmode="lin" valueType="num">
                                      <p:cBhvr additive="base">
                                        <p:cTn id="112" dur="1000" fill="hold"/>
                                        <p:tgtEl>
                                          <p:spTgt spid="2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190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1000" fill="hold"/>
                                        <p:tgtEl>
                                          <p:spTgt spid="24"/>
                                        </p:tgtEl>
                                        <p:attrNameLst>
                                          <p:attrName>ppt_x</p:attrName>
                                        </p:attrNameLst>
                                      </p:cBhvr>
                                      <p:tavLst>
                                        <p:tav tm="0">
                                          <p:val>
                                            <p:strVal val="0-#ppt_w/2"/>
                                          </p:val>
                                        </p:tav>
                                        <p:tav tm="100000">
                                          <p:val>
                                            <p:strVal val="#ppt_x"/>
                                          </p:val>
                                        </p:tav>
                                      </p:tavLst>
                                    </p:anim>
                                    <p:anim calcmode="lin" valueType="num">
                                      <p:cBhvr additive="base">
                                        <p:cTn id="116" dur="1000" fill="hold"/>
                                        <p:tgtEl>
                                          <p:spTgt spid="24"/>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2200"/>
                                  </p:stCondLst>
                                  <p:childTnLst>
                                    <p:set>
                                      <p:cBhvr>
                                        <p:cTn id="118" dur="1" fill="hold">
                                          <p:stCondLst>
                                            <p:cond delay="0"/>
                                          </p:stCondLst>
                                        </p:cTn>
                                        <p:tgtEl>
                                          <p:spTgt spid="25"/>
                                        </p:tgtEl>
                                        <p:attrNameLst>
                                          <p:attrName>style.visibility</p:attrName>
                                        </p:attrNameLst>
                                      </p:cBhvr>
                                      <p:to>
                                        <p:strVal val="visible"/>
                                      </p:to>
                                    </p:set>
                                    <p:anim calcmode="lin" valueType="num">
                                      <p:cBhvr additive="base">
                                        <p:cTn id="119" dur="1000" fill="hold"/>
                                        <p:tgtEl>
                                          <p:spTgt spid="25"/>
                                        </p:tgtEl>
                                        <p:attrNameLst>
                                          <p:attrName>ppt_x</p:attrName>
                                        </p:attrNameLst>
                                      </p:cBhvr>
                                      <p:tavLst>
                                        <p:tav tm="0">
                                          <p:val>
                                            <p:strVal val="0-#ppt_w/2"/>
                                          </p:val>
                                        </p:tav>
                                        <p:tav tm="100000">
                                          <p:val>
                                            <p:strVal val="#ppt_x"/>
                                          </p:val>
                                        </p:tav>
                                      </p:tavLst>
                                    </p:anim>
                                    <p:anim calcmode="lin" valueType="num">
                                      <p:cBhvr additive="base">
                                        <p:cTn id="120" dur="1000" fill="hold"/>
                                        <p:tgtEl>
                                          <p:spTgt spid="25"/>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250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1000" fill="hold"/>
                                        <p:tgtEl>
                                          <p:spTgt spid="26"/>
                                        </p:tgtEl>
                                        <p:attrNameLst>
                                          <p:attrName>ppt_x</p:attrName>
                                        </p:attrNameLst>
                                      </p:cBhvr>
                                      <p:tavLst>
                                        <p:tav tm="0">
                                          <p:val>
                                            <p:strVal val="0-#ppt_w/2"/>
                                          </p:val>
                                        </p:tav>
                                        <p:tav tm="100000">
                                          <p:val>
                                            <p:strVal val="#ppt_x"/>
                                          </p:val>
                                        </p:tav>
                                      </p:tavLst>
                                    </p:anim>
                                    <p:anim calcmode="lin" valueType="num">
                                      <p:cBhvr additive="base">
                                        <p:cTn id="124" dur="1000" fill="hold"/>
                                        <p:tgtEl>
                                          <p:spTgt spid="26"/>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2800"/>
                                  </p:stCondLst>
                                  <p:childTnLst>
                                    <p:set>
                                      <p:cBhvr>
                                        <p:cTn id="126" dur="1" fill="hold">
                                          <p:stCondLst>
                                            <p:cond delay="0"/>
                                          </p:stCondLst>
                                        </p:cTn>
                                        <p:tgtEl>
                                          <p:spTgt spid="27"/>
                                        </p:tgtEl>
                                        <p:attrNameLst>
                                          <p:attrName>style.visibility</p:attrName>
                                        </p:attrNameLst>
                                      </p:cBhvr>
                                      <p:to>
                                        <p:strVal val="visible"/>
                                      </p:to>
                                    </p:set>
                                    <p:anim calcmode="lin" valueType="num">
                                      <p:cBhvr additive="base">
                                        <p:cTn id="127" dur="1000" fill="hold"/>
                                        <p:tgtEl>
                                          <p:spTgt spid="27"/>
                                        </p:tgtEl>
                                        <p:attrNameLst>
                                          <p:attrName>ppt_x</p:attrName>
                                        </p:attrNameLst>
                                      </p:cBhvr>
                                      <p:tavLst>
                                        <p:tav tm="0">
                                          <p:val>
                                            <p:strVal val="0-#ppt_w/2"/>
                                          </p:val>
                                        </p:tav>
                                        <p:tav tm="100000">
                                          <p:val>
                                            <p:strVal val="#ppt_x"/>
                                          </p:val>
                                        </p:tav>
                                      </p:tavLst>
                                    </p:anim>
                                    <p:anim calcmode="lin" valueType="num">
                                      <p:cBhvr additive="base">
                                        <p:cTn id="128" dur="1000" fill="hold"/>
                                        <p:tgtEl>
                                          <p:spTgt spid="27"/>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2300"/>
                                  </p:stCondLst>
                                  <p:childTnLst>
                                    <p:set>
                                      <p:cBhvr>
                                        <p:cTn id="130" dur="1" fill="hold">
                                          <p:stCondLst>
                                            <p:cond delay="0"/>
                                          </p:stCondLst>
                                        </p:cTn>
                                        <p:tgtEl>
                                          <p:spTgt spid="28"/>
                                        </p:tgtEl>
                                        <p:attrNameLst>
                                          <p:attrName>style.visibility</p:attrName>
                                        </p:attrNameLst>
                                      </p:cBhvr>
                                      <p:to>
                                        <p:strVal val="visible"/>
                                      </p:to>
                                    </p:set>
                                    <p:anim calcmode="lin" valueType="num">
                                      <p:cBhvr additive="base">
                                        <p:cTn id="131" dur="1000" fill="hold"/>
                                        <p:tgtEl>
                                          <p:spTgt spid="28"/>
                                        </p:tgtEl>
                                        <p:attrNameLst>
                                          <p:attrName>ppt_x</p:attrName>
                                        </p:attrNameLst>
                                      </p:cBhvr>
                                      <p:tavLst>
                                        <p:tav tm="0">
                                          <p:val>
                                            <p:strVal val="0-#ppt_w/2"/>
                                          </p:val>
                                        </p:tav>
                                        <p:tav tm="100000">
                                          <p:val>
                                            <p:strVal val="#ppt_x"/>
                                          </p:val>
                                        </p:tav>
                                      </p:tavLst>
                                    </p:anim>
                                    <p:anim calcmode="lin" valueType="num">
                                      <p:cBhvr additive="base">
                                        <p:cTn id="132" dur="1000" fill="hold"/>
                                        <p:tgtEl>
                                          <p:spTgt spid="28"/>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2000"/>
                                  </p:stCondLst>
                                  <p:childTnLst>
                                    <p:set>
                                      <p:cBhvr>
                                        <p:cTn id="134" dur="1" fill="hold">
                                          <p:stCondLst>
                                            <p:cond delay="0"/>
                                          </p:stCondLst>
                                        </p:cTn>
                                        <p:tgtEl>
                                          <p:spTgt spid="29"/>
                                        </p:tgtEl>
                                        <p:attrNameLst>
                                          <p:attrName>style.visibility</p:attrName>
                                        </p:attrNameLst>
                                      </p:cBhvr>
                                      <p:to>
                                        <p:strVal val="visible"/>
                                      </p:to>
                                    </p:set>
                                    <p:anim calcmode="lin" valueType="num">
                                      <p:cBhvr additive="base">
                                        <p:cTn id="135" dur="1000" fill="hold"/>
                                        <p:tgtEl>
                                          <p:spTgt spid="29"/>
                                        </p:tgtEl>
                                        <p:attrNameLst>
                                          <p:attrName>ppt_x</p:attrName>
                                        </p:attrNameLst>
                                      </p:cBhvr>
                                      <p:tavLst>
                                        <p:tav tm="0">
                                          <p:val>
                                            <p:strVal val="0-#ppt_w/2"/>
                                          </p:val>
                                        </p:tav>
                                        <p:tav tm="100000">
                                          <p:val>
                                            <p:strVal val="#ppt_x"/>
                                          </p:val>
                                        </p:tav>
                                      </p:tavLst>
                                    </p:anim>
                                    <p:anim calcmode="lin" valueType="num">
                                      <p:cBhvr additive="base">
                                        <p:cTn id="136" dur="1000" fill="hold"/>
                                        <p:tgtEl>
                                          <p:spTgt spid="29"/>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1800"/>
                                  </p:stCondLst>
                                  <p:childTnLst>
                                    <p:set>
                                      <p:cBhvr>
                                        <p:cTn id="138" dur="1" fill="hold">
                                          <p:stCondLst>
                                            <p:cond delay="0"/>
                                          </p:stCondLst>
                                        </p:cTn>
                                        <p:tgtEl>
                                          <p:spTgt spid="30"/>
                                        </p:tgtEl>
                                        <p:attrNameLst>
                                          <p:attrName>style.visibility</p:attrName>
                                        </p:attrNameLst>
                                      </p:cBhvr>
                                      <p:to>
                                        <p:strVal val="visible"/>
                                      </p:to>
                                    </p:set>
                                    <p:anim calcmode="lin" valueType="num">
                                      <p:cBhvr additive="base">
                                        <p:cTn id="139" dur="1000" fill="hold"/>
                                        <p:tgtEl>
                                          <p:spTgt spid="30"/>
                                        </p:tgtEl>
                                        <p:attrNameLst>
                                          <p:attrName>ppt_x</p:attrName>
                                        </p:attrNameLst>
                                      </p:cBhvr>
                                      <p:tavLst>
                                        <p:tav tm="0">
                                          <p:val>
                                            <p:strVal val="0-#ppt_w/2"/>
                                          </p:val>
                                        </p:tav>
                                        <p:tav tm="100000">
                                          <p:val>
                                            <p:strVal val="#ppt_x"/>
                                          </p:val>
                                        </p:tav>
                                      </p:tavLst>
                                    </p:anim>
                                    <p:anim calcmode="lin" valueType="num">
                                      <p:cBhvr additive="base">
                                        <p:cTn id="140" dur="1000" fill="hold"/>
                                        <p:tgtEl>
                                          <p:spTgt spid="30"/>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1400"/>
                                  </p:stCondLst>
                                  <p:childTnLst>
                                    <p:set>
                                      <p:cBhvr>
                                        <p:cTn id="142" dur="1" fill="hold">
                                          <p:stCondLst>
                                            <p:cond delay="0"/>
                                          </p:stCondLst>
                                        </p:cTn>
                                        <p:tgtEl>
                                          <p:spTgt spid="31"/>
                                        </p:tgtEl>
                                        <p:attrNameLst>
                                          <p:attrName>style.visibility</p:attrName>
                                        </p:attrNameLst>
                                      </p:cBhvr>
                                      <p:to>
                                        <p:strVal val="visible"/>
                                      </p:to>
                                    </p:set>
                                    <p:anim calcmode="lin" valueType="num">
                                      <p:cBhvr additive="base">
                                        <p:cTn id="143" dur="1000" fill="hold"/>
                                        <p:tgtEl>
                                          <p:spTgt spid="31"/>
                                        </p:tgtEl>
                                        <p:attrNameLst>
                                          <p:attrName>ppt_x</p:attrName>
                                        </p:attrNameLst>
                                      </p:cBhvr>
                                      <p:tavLst>
                                        <p:tav tm="0">
                                          <p:val>
                                            <p:strVal val="0-#ppt_w/2"/>
                                          </p:val>
                                        </p:tav>
                                        <p:tav tm="100000">
                                          <p:val>
                                            <p:strVal val="#ppt_x"/>
                                          </p:val>
                                        </p:tav>
                                      </p:tavLst>
                                    </p:anim>
                                    <p:anim calcmode="lin" valueType="num">
                                      <p:cBhvr additive="base">
                                        <p:cTn id="144" dur="1000" fill="hold"/>
                                        <p:tgtEl>
                                          <p:spTgt spid="31"/>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1900"/>
                                  </p:stCondLst>
                                  <p:childTnLst>
                                    <p:set>
                                      <p:cBhvr>
                                        <p:cTn id="146" dur="1" fill="hold">
                                          <p:stCondLst>
                                            <p:cond delay="0"/>
                                          </p:stCondLst>
                                        </p:cTn>
                                        <p:tgtEl>
                                          <p:spTgt spid="32"/>
                                        </p:tgtEl>
                                        <p:attrNameLst>
                                          <p:attrName>style.visibility</p:attrName>
                                        </p:attrNameLst>
                                      </p:cBhvr>
                                      <p:to>
                                        <p:strVal val="visible"/>
                                      </p:to>
                                    </p:set>
                                    <p:anim calcmode="lin" valueType="num">
                                      <p:cBhvr additive="base">
                                        <p:cTn id="147" dur="1000" fill="hold"/>
                                        <p:tgtEl>
                                          <p:spTgt spid="32"/>
                                        </p:tgtEl>
                                        <p:attrNameLst>
                                          <p:attrName>ppt_x</p:attrName>
                                        </p:attrNameLst>
                                      </p:cBhvr>
                                      <p:tavLst>
                                        <p:tav tm="0">
                                          <p:val>
                                            <p:strVal val="0-#ppt_w/2"/>
                                          </p:val>
                                        </p:tav>
                                        <p:tav tm="100000">
                                          <p:val>
                                            <p:strVal val="#ppt_x"/>
                                          </p:val>
                                        </p:tav>
                                      </p:tavLst>
                                    </p:anim>
                                    <p:anim calcmode="lin" valueType="num">
                                      <p:cBhvr additive="base">
                                        <p:cTn id="148" dur="1000" fill="hold"/>
                                        <p:tgtEl>
                                          <p:spTgt spid="32"/>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2200"/>
                                  </p:stCondLst>
                                  <p:childTnLst>
                                    <p:set>
                                      <p:cBhvr>
                                        <p:cTn id="150" dur="1" fill="hold">
                                          <p:stCondLst>
                                            <p:cond delay="0"/>
                                          </p:stCondLst>
                                        </p:cTn>
                                        <p:tgtEl>
                                          <p:spTgt spid="33"/>
                                        </p:tgtEl>
                                        <p:attrNameLst>
                                          <p:attrName>style.visibility</p:attrName>
                                        </p:attrNameLst>
                                      </p:cBhvr>
                                      <p:to>
                                        <p:strVal val="visible"/>
                                      </p:to>
                                    </p:set>
                                    <p:anim calcmode="lin" valueType="num">
                                      <p:cBhvr additive="base">
                                        <p:cTn id="151" dur="1000" fill="hold"/>
                                        <p:tgtEl>
                                          <p:spTgt spid="33"/>
                                        </p:tgtEl>
                                        <p:attrNameLst>
                                          <p:attrName>ppt_x</p:attrName>
                                        </p:attrNameLst>
                                      </p:cBhvr>
                                      <p:tavLst>
                                        <p:tav tm="0">
                                          <p:val>
                                            <p:strVal val="0-#ppt_w/2"/>
                                          </p:val>
                                        </p:tav>
                                        <p:tav tm="100000">
                                          <p:val>
                                            <p:strVal val="#ppt_x"/>
                                          </p:val>
                                        </p:tav>
                                      </p:tavLst>
                                    </p:anim>
                                    <p:anim calcmode="lin" valueType="num">
                                      <p:cBhvr additive="base">
                                        <p:cTn id="152" dur="1000" fill="hold"/>
                                        <p:tgtEl>
                                          <p:spTgt spid="33"/>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250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1000" fill="hold"/>
                                        <p:tgtEl>
                                          <p:spTgt spid="34"/>
                                        </p:tgtEl>
                                        <p:attrNameLst>
                                          <p:attrName>ppt_x</p:attrName>
                                        </p:attrNameLst>
                                      </p:cBhvr>
                                      <p:tavLst>
                                        <p:tav tm="0">
                                          <p:val>
                                            <p:strVal val="0-#ppt_w/2"/>
                                          </p:val>
                                        </p:tav>
                                        <p:tav tm="100000">
                                          <p:val>
                                            <p:strVal val="#ppt_x"/>
                                          </p:val>
                                        </p:tav>
                                      </p:tavLst>
                                    </p:anim>
                                    <p:anim calcmode="lin" valueType="num">
                                      <p:cBhvr additive="base">
                                        <p:cTn id="156" dur="1000" fill="hold"/>
                                        <p:tgtEl>
                                          <p:spTgt spid="34"/>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2900"/>
                                  </p:stCondLst>
                                  <p:childTnLst>
                                    <p:set>
                                      <p:cBhvr>
                                        <p:cTn id="158" dur="1" fill="hold">
                                          <p:stCondLst>
                                            <p:cond delay="0"/>
                                          </p:stCondLst>
                                        </p:cTn>
                                        <p:tgtEl>
                                          <p:spTgt spid="35"/>
                                        </p:tgtEl>
                                        <p:attrNameLst>
                                          <p:attrName>style.visibility</p:attrName>
                                        </p:attrNameLst>
                                      </p:cBhvr>
                                      <p:to>
                                        <p:strVal val="visible"/>
                                      </p:to>
                                    </p:set>
                                    <p:anim calcmode="lin" valueType="num">
                                      <p:cBhvr additive="base">
                                        <p:cTn id="159" dur="1000" fill="hold"/>
                                        <p:tgtEl>
                                          <p:spTgt spid="35"/>
                                        </p:tgtEl>
                                        <p:attrNameLst>
                                          <p:attrName>ppt_x</p:attrName>
                                        </p:attrNameLst>
                                      </p:cBhvr>
                                      <p:tavLst>
                                        <p:tav tm="0">
                                          <p:val>
                                            <p:strVal val="0-#ppt_w/2"/>
                                          </p:val>
                                        </p:tav>
                                        <p:tav tm="100000">
                                          <p:val>
                                            <p:strVal val="#ppt_x"/>
                                          </p:val>
                                        </p:tav>
                                      </p:tavLst>
                                    </p:anim>
                                    <p:anim calcmode="lin" valueType="num">
                                      <p:cBhvr additive="base">
                                        <p:cTn id="160" dur="1000" fill="hold"/>
                                        <p:tgtEl>
                                          <p:spTgt spid="35"/>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2700"/>
                                  </p:stCondLst>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1000" fill="hold"/>
                                        <p:tgtEl>
                                          <p:spTgt spid="36"/>
                                        </p:tgtEl>
                                        <p:attrNameLst>
                                          <p:attrName>ppt_x</p:attrName>
                                        </p:attrNameLst>
                                      </p:cBhvr>
                                      <p:tavLst>
                                        <p:tav tm="0">
                                          <p:val>
                                            <p:strVal val="0-#ppt_w/2"/>
                                          </p:val>
                                        </p:tav>
                                        <p:tav tm="100000">
                                          <p:val>
                                            <p:strVal val="#ppt_x"/>
                                          </p:val>
                                        </p:tav>
                                      </p:tavLst>
                                    </p:anim>
                                    <p:anim calcmode="lin" valueType="num">
                                      <p:cBhvr additive="base">
                                        <p:cTn id="164" dur="1000" fill="hold"/>
                                        <p:tgtEl>
                                          <p:spTgt spid="36"/>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2200"/>
                                  </p:stCondLst>
                                  <p:childTnLst>
                                    <p:set>
                                      <p:cBhvr>
                                        <p:cTn id="166" dur="1" fill="hold">
                                          <p:stCondLst>
                                            <p:cond delay="0"/>
                                          </p:stCondLst>
                                        </p:cTn>
                                        <p:tgtEl>
                                          <p:spTgt spid="37"/>
                                        </p:tgtEl>
                                        <p:attrNameLst>
                                          <p:attrName>style.visibility</p:attrName>
                                        </p:attrNameLst>
                                      </p:cBhvr>
                                      <p:to>
                                        <p:strVal val="visible"/>
                                      </p:to>
                                    </p:set>
                                    <p:anim calcmode="lin" valueType="num">
                                      <p:cBhvr additive="base">
                                        <p:cTn id="167" dur="1000" fill="hold"/>
                                        <p:tgtEl>
                                          <p:spTgt spid="37"/>
                                        </p:tgtEl>
                                        <p:attrNameLst>
                                          <p:attrName>ppt_x</p:attrName>
                                        </p:attrNameLst>
                                      </p:cBhvr>
                                      <p:tavLst>
                                        <p:tav tm="0">
                                          <p:val>
                                            <p:strVal val="0-#ppt_w/2"/>
                                          </p:val>
                                        </p:tav>
                                        <p:tav tm="100000">
                                          <p:val>
                                            <p:strVal val="#ppt_x"/>
                                          </p:val>
                                        </p:tav>
                                      </p:tavLst>
                                    </p:anim>
                                    <p:anim calcmode="lin" valueType="num">
                                      <p:cBhvr additive="base">
                                        <p:cTn id="168" dur="1000" fill="hold"/>
                                        <p:tgtEl>
                                          <p:spTgt spid="37"/>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2100"/>
                                  </p:stCondLst>
                                  <p:childTnLst>
                                    <p:set>
                                      <p:cBhvr>
                                        <p:cTn id="170" dur="1" fill="hold">
                                          <p:stCondLst>
                                            <p:cond delay="0"/>
                                          </p:stCondLst>
                                        </p:cTn>
                                        <p:tgtEl>
                                          <p:spTgt spid="38"/>
                                        </p:tgtEl>
                                        <p:attrNameLst>
                                          <p:attrName>style.visibility</p:attrName>
                                        </p:attrNameLst>
                                      </p:cBhvr>
                                      <p:to>
                                        <p:strVal val="visible"/>
                                      </p:to>
                                    </p:set>
                                    <p:anim calcmode="lin" valueType="num">
                                      <p:cBhvr additive="base">
                                        <p:cTn id="171" dur="1000" fill="hold"/>
                                        <p:tgtEl>
                                          <p:spTgt spid="38"/>
                                        </p:tgtEl>
                                        <p:attrNameLst>
                                          <p:attrName>ppt_x</p:attrName>
                                        </p:attrNameLst>
                                      </p:cBhvr>
                                      <p:tavLst>
                                        <p:tav tm="0">
                                          <p:val>
                                            <p:strVal val="0-#ppt_w/2"/>
                                          </p:val>
                                        </p:tav>
                                        <p:tav tm="100000">
                                          <p:val>
                                            <p:strVal val="#ppt_x"/>
                                          </p:val>
                                        </p:tav>
                                      </p:tavLst>
                                    </p:anim>
                                    <p:anim calcmode="lin" valueType="num">
                                      <p:cBhvr additive="base">
                                        <p:cTn id="172" dur="1000" fill="hold"/>
                                        <p:tgtEl>
                                          <p:spTgt spid="38"/>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1600"/>
                                  </p:stCondLst>
                                  <p:childTnLst>
                                    <p:set>
                                      <p:cBhvr>
                                        <p:cTn id="174" dur="1" fill="hold">
                                          <p:stCondLst>
                                            <p:cond delay="0"/>
                                          </p:stCondLst>
                                        </p:cTn>
                                        <p:tgtEl>
                                          <p:spTgt spid="39"/>
                                        </p:tgtEl>
                                        <p:attrNameLst>
                                          <p:attrName>style.visibility</p:attrName>
                                        </p:attrNameLst>
                                      </p:cBhvr>
                                      <p:to>
                                        <p:strVal val="visible"/>
                                      </p:to>
                                    </p:set>
                                    <p:anim calcmode="lin" valueType="num">
                                      <p:cBhvr additive="base">
                                        <p:cTn id="175" dur="1000" fill="hold"/>
                                        <p:tgtEl>
                                          <p:spTgt spid="39"/>
                                        </p:tgtEl>
                                        <p:attrNameLst>
                                          <p:attrName>ppt_x</p:attrName>
                                        </p:attrNameLst>
                                      </p:cBhvr>
                                      <p:tavLst>
                                        <p:tav tm="0">
                                          <p:val>
                                            <p:strVal val="0-#ppt_w/2"/>
                                          </p:val>
                                        </p:tav>
                                        <p:tav tm="100000">
                                          <p:val>
                                            <p:strVal val="#ppt_x"/>
                                          </p:val>
                                        </p:tav>
                                      </p:tavLst>
                                    </p:anim>
                                    <p:anim calcmode="lin" valueType="num">
                                      <p:cBhvr additive="base">
                                        <p:cTn id="176" dur="1000" fill="hold"/>
                                        <p:tgtEl>
                                          <p:spTgt spid="39"/>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1800"/>
                                  </p:stCondLst>
                                  <p:childTnLst>
                                    <p:set>
                                      <p:cBhvr>
                                        <p:cTn id="178" dur="1" fill="hold">
                                          <p:stCondLst>
                                            <p:cond delay="0"/>
                                          </p:stCondLst>
                                        </p:cTn>
                                        <p:tgtEl>
                                          <p:spTgt spid="40"/>
                                        </p:tgtEl>
                                        <p:attrNameLst>
                                          <p:attrName>style.visibility</p:attrName>
                                        </p:attrNameLst>
                                      </p:cBhvr>
                                      <p:to>
                                        <p:strVal val="visible"/>
                                      </p:to>
                                    </p:set>
                                    <p:anim calcmode="lin" valueType="num">
                                      <p:cBhvr additive="base">
                                        <p:cTn id="179" dur="1000" fill="hold"/>
                                        <p:tgtEl>
                                          <p:spTgt spid="40"/>
                                        </p:tgtEl>
                                        <p:attrNameLst>
                                          <p:attrName>ppt_x</p:attrName>
                                        </p:attrNameLst>
                                      </p:cBhvr>
                                      <p:tavLst>
                                        <p:tav tm="0">
                                          <p:val>
                                            <p:strVal val="0-#ppt_w/2"/>
                                          </p:val>
                                        </p:tav>
                                        <p:tav tm="100000">
                                          <p:val>
                                            <p:strVal val="#ppt_x"/>
                                          </p:val>
                                        </p:tav>
                                      </p:tavLst>
                                    </p:anim>
                                    <p:anim calcmode="lin" valueType="num">
                                      <p:cBhvr additive="base">
                                        <p:cTn id="180" dur="1000" fill="hold"/>
                                        <p:tgtEl>
                                          <p:spTgt spid="40"/>
                                        </p:tgtEl>
                                        <p:attrNameLst>
                                          <p:attrName>ppt_y</p:attrName>
                                        </p:attrNameLst>
                                      </p:cBhvr>
                                      <p:tavLst>
                                        <p:tav tm="0">
                                          <p:val>
                                            <p:strVal val="#ppt_y"/>
                                          </p:val>
                                        </p:tav>
                                        <p:tav tm="100000">
                                          <p:val>
                                            <p:strVal val="#ppt_y"/>
                                          </p:val>
                                        </p:tav>
                                      </p:tavLst>
                                    </p:anim>
                                  </p:childTnLst>
                                </p:cTn>
                              </p:par>
                              <p:par>
                                <p:cTn id="181" presetID="2" presetClass="entr" presetSubtype="8" fill="hold" grpId="0" nodeType="withEffect">
                                  <p:stCondLst>
                                    <p:cond delay="2200"/>
                                  </p:stCondLst>
                                  <p:childTnLst>
                                    <p:set>
                                      <p:cBhvr>
                                        <p:cTn id="182" dur="1" fill="hold">
                                          <p:stCondLst>
                                            <p:cond delay="0"/>
                                          </p:stCondLst>
                                        </p:cTn>
                                        <p:tgtEl>
                                          <p:spTgt spid="41"/>
                                        </p:tgtEl>
                                        <p:attrNameLst>
                                          <p:attrName>style.visibility</p:attrName>
                                        </p:attrNameLst>
                                      </p:cBhvr>
                                      <p:to>
                                        <p:strVal val="visible"/>
                                      </p:to>
                                    </p:set>
                                    <p:anim calcmode="lin" valueType="num">
                                      <p:cBhvr additive="base">
                                        <p:cTn id="183" dur="1000" fill="hold"/>
                                        <p:tgtEl>
                                          <p:spTgt spid="41"/>
                                        </p:tgtEl>
                                        <p:attrNameLst>
                                          <p:attrName>ppt_x</p:attrName>
                                        </p:attrNameLst>
                                      </p:cBhvr>
                                      <p:tavLst>
                                        <p:tav tm="0">
                                          <p:val>
                                            <p:strVal val="0-#ppt_w/2"/>
                                          </p:val>
                                        </p:tav>
                                        <p:tav tm="100000">
                                          <p:val>
                                            <p:strVal val="#ppt_x"/>
                                          </p:val>
                                        </p:tav>
                                      </p:tavLst>
                                    </p:anim>
                                    <p:anim calcmode="lin" valueType="num">
                                      <p:cBhvr additive="base">
                                        <p:cTn id="184" dur="1000" fill="hold"/>
                                        <p:tgtEl>
                                          <p:spTgt spid="41"/>
                                        </p:tgtEl>
                                        <p:attrNameLst>
                                          <p:attrName>ppt_y</p:attrName>
                                        </p:attrNameLst>
                                      </p:cBhvr>
                                      <p:tavLst>
                                        <p:tav tm="0">
                                          <p:val>
                                            <p:strVal val="#ppt_y"/>
                                          </p:val>
                                        </p:tav>
                                        <p:tav tm="100000">
                                          <p:val>
                                            <p:strVal val="#ppt_y"/>
                                          </p:val>
                                        </p:tav>
                                      </p:tavLst>
                                    </p:anim>
                                  </p:childTnLst>
                                </p:cTn>
                              </p:par>
                              <p:par>
                                <p:cTn id="185" presetID="2" presetClass="entr" presetSubtype="8" fill="hold" grpId="0" nodeType="withEffect">
                                  <p:stCondLst>
                                    <p:cond delay="2500"/>
                                  </p:stCondLst>
                                  <p:childTnLst>
                                    <p:set>
                                      <p:cBhvr>
                                        <p:cTn id="186" dur="1" fill="hold">
                                          <p:stCondLst>
                                            <p:cond delay="0"/>
                                          </p:stCondLst>
                                        </p:cTn>
                                        <p:tgtEl>
                                          <p:spTgt spid="42"/>
                                        </p:tgtEl>
                                        <p:attrNameLst>
                                          <p:attrName>style.visibility</p:attrName>
                                        </p:attrNameLst>
                                      </p:cBhvr>
                                      <p:to>
                                        <p:strVal val="visible"/>
                                      </p:to>
                                    </p:set>
                                    <p:anim calcmode="lin" valueType="num">
                                      <p:cBhvr additive="base">
                                        <p:cTn id="187" dur="1000" fill="hold"/>
                                        <p:tgtEl>
                                          <p:spTgt spid="42"/>
                                        </p:tgtEl>
                                        <p:attrNameLst>
                                          <p:attrName>ppt_x</p:attrName>
                                        </p:attrNameLst>
                                      </p:cBhvr>
                                      <p:tavLst>
                                        <p:tav tm="0">
                                          <p:val>
                                            <p:strVal val="0-#ppt_w/2"/>
                                          </p:val>
                                        </p:tav>
                                        <p:tav tm="100000">
                                          <p:val>
                                            <p:strVal val="#ppt_x"/>
                                          </p:val>
                                        </p:tav>
                                      </p:tavLst>
                                    </p:anim>
                                    <p:anim calcmode="lin" valueType="num">
                                      <p:cBhvr additive="base">
                                        <p:cTn id="188" dur="1000" fill="hold"/>
                                        <p:tgtEl>
                                          <p:spTgt spid="42"/>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2200"/>
                                  </p:stCondLst>
                                  <p:childTnLst>
                                    <p:set>
                                      <p:cBhvr>
                                        <p:cTn id="190" dur="1" fill="hold">
                                          <p:stCondLst>
                                            <p:cond delay="0"/>
                                          </p:stCondLst>
                                        </p:cTn>
                                        <p:tgtEl>
                                          <p:spTgt spid="43"/>
                                        </p:tgtEl>
                                        <p:attrNameLst>
                                          <p:attrName>style.visibility</p:attrName>
                                        </p:attrNameLst>
                                      </p:cBhvr>
                                      <p:to>
                                        <p:strVal val="visible"/>
                                      </p:to>
                                    </p:set>
                                    <p:anim calcmode="lin" valueType="num">
                                      <p:cBhvr additive="base">
                                        <p:cTn id="191" dur="1000" fill="hold"/>
                                        <p:tgtEl>
                                          <p:spTgt spid="43"/>
                                        </p:tgtEl>
                                        <p:attrNameLst>
                                          <p:attrName>ppt_x</p:attrName>
                                        </p:attrNameLst>
                                      </p:cBhvr>
                                      <p:tavLst>
                                        <p:tav tm="0">
                                          <p:val>
                                            <p:strVal val="0-#ppt_w/2"/>
                                          </p:val>
                                        </p:tav>
                                        <p:tav tm="100000">
                                          <p:val>
                                            <p:strVal val="#ppt_x"/>
                                          </p:val>
                                        </p:tav>
                                      </p:tavLst>
                                    </p:anim>
                                    <p:anim calcmode="lin" valueType="num">
                                      <p:cBhvr additive="base">
                                        <p:cTn id="192" dur="1000" fill="hold"/>
                                        <p:tgtEl>
                                          <p:spTgt spid="43"/>
                                        </p:tgtEl>
                                        <p:attrNameLst>
                                          <p:attrName>ppt_y</p:attrName>
                                        </p:attrNameLst>
                                      </p:cBhvr>
                                      <p:tavLst>
                                        <p:tav tm="0">
                                          <p:val>
                                            <p:strVal val="#ppt_y"/>
                                          </p:val>
                                        </p:tav>
                                        <p:tav tm="100000">
                                          <p:val>
                                            <p:strVal val="#ppt_y"/>
                                          </p:val>
                                        </p:tav>
                                      </p:tavLst>
                                    </p:anim>
                                  </p:childTnLst>
                                </p:cTn>
                              </p:par>
                              <p:par>
                                <p:cTn id="193" presetID="22" presetClass="entr" presetSubtype="8" fill="hold" grpId="0" nodeType="withEffect">
                                  <p:stCondLst>
                                    <p:cond delay="1800"/>
                                  </p:stCondLst>
                                  <p:childTnLst>
                                    <p:set>
                                      <p:cBhvr>
                                        <p:cTn id="194" dur="1" fill="hold">
                                          <p:stCondLst>
                                            <p:cond delay="0"/>
                                          </p:stCondLst>
                                        </p:cTn>
                                        <p:tgtEl>
                                          <p:spTgt spid="10"/>
                                        </p:tgtEl>
                                        <p:attrNameLst>
                                          <p:attrName>style.visibility</p:attrName>
                                        </p:attrNameLst>
                                      </p:cBhvr>
                                      <p:to>
                                        <p:strVal val="visible"/>
                                      </p:to>
                                    </p:set>
                                    <p:animEffect transition="in" filter="wipe(left)">
                                      <p:cBhvr>
                                        <p:cTn id="195" dur="2000"/>
                                        <p:tgtEl>
                                          <p:spTgt spid="10"/>
                                        </p:tgtEl>
                                      </p:cBhvr>
                                    </p:animEffect>
                                  </p:childTnLst>
                                </p:cTn>
                              </p:par>
                              <p:par>
                                <p:cTn id="196" presetID="2" presetClass="exit" presetSubtype="8" fill="hold" grpId="1" nodeType="withEffect">
                                  <p:stCondLst>
                                    <p:cond delay="1475"/>
                                  </p:stCondLst>
                                  <p:iterate type="lt">
                                    <p:tmPct val="0"/>
                                  </p:iterate>
                                  <p:childTnLst>
                                    <p:anim calcmode="lin" valueType="num">
                                      <p:cBhvr additive="base">
                                        <p:cTn id="197" dur="1000"/>
                                        <p:tgtEl>
                                          <p:spTgt spid="9"/>
                                        </p:tgtEl>
                                        <p:attrNameLst>
                                          <p:attrName>ppt_x</p:attrName>
                                        </p:attrNameLst>
                                      </p:cBhvr>
                                      <p:tavLst>
                                        <p:tav tm="0">
                                          <p:val>
                                            <p:strVal val="ppt_x"/>
                                          </p:val>
                                        </p:tav>
                                        <p:tav tm="100000">
                                          <p:val>
                                            <p:strVal val="0-ppt_w/2"/>
                                          </p:val>
                                        </p:tav>
                                      </p:tavLst>
                                    </p:anim>
                                    <p:anim calcmode="lin" valueType="num">
                                      <p:cBhvr additive="base">
                                        <p:cTn id="198" dur="1000"/>
                                        <p:tgtEl>
                                          <p:spTgt spid="9"/>
                                        </p:tgtEl>
                                        <p:attrNameLst>
                                          <p:attrName>ppt_y</p:attrName>
                                        </p:attrNameLst>
                                      </p:cBhvr>
                                      <p:tavLst>
                                        <p:tav tm="0">
                                          <p:val>
                                            <p:strVal val="ppt_y"/>
                                          </p:val>
                                        </p:tav>
                                        <p:tav tm="100000">
                                          <p:val>
                                            <p:strVal val="ppt_y"/>
                                          </p:val>
                                        </p:tav>
                                      </p:tavLst>
                                    </p:anim>
                                    <p:set>
                                      <p:cBhvr>
                                        <p:cTn id="199" dur="1" fill="hold">
                                          <p:stCondLst>
                                            <p:cond delay="999"/>
                                          </p:stCondLst>
                                        </p:cTn>
                                        <p:tgtEl>
                                          <p:spTgt spid="9"/>
                                        </p:tgtEl>
                                        <p:attrNameLst>
                                          <p:attrName>style.visibility</p:attrName>
                                        </p:attrNameLst>
                                      </p:cBhvr>
                                      <p:to>
                                        <p:strVal val="hidden"/>
                                      </p:to>
                                    </p:set>
                                  </p:childTnLst>
                                </p:cTn>
                              </p:par>
                              <p:par>
                                <p:cTn id="200" presetID="22" presetClass="entr" presetSubtype="1" fill="hold" nodeType="withEffect">
                                  <p:stCondLst>
                                    <p:cond delay="3500"/>
                                  </p:stCondLst>
                                  <p:childTnLst>
                                    <p:set>
                                      <p:cBhvr>
                                        <p:cTn id="201" dur="1" fill="hold">
                                          <p:stCondLst>
                                            <p:cond delay="0"/>
                                          </p:stCondLst>
                                        </p:cTn>
                                        <p:tgtEl>
                                          <p:spTgt spid="1062"/>
                                        </p:tgtEl>
                                        <p:attrNameLst>
                                          <p:attrName>style.visibility</p:attrName>
                                        </p:attrNameLst>
                                      </p:cBhvr>
                                      <p:to>
                                        <p:strVal val="visible"/>
                                      </p:to>
                                    </p:set>
                                    <p:animEffect transition="in" filter="wipe(up)">
                                      <p:cBhvr>
                                        <p:cTn id="202" dur="750"/>
                                        <p:tgtEl>
                                          <p:spTgt spid="1062"/>
                                        </p:tgtEl>
                                      </p:cBhvr>
                                    </p:animEffect>
                                  </p:childTnLst>
                                </p:cTn>
                              </p:par>
                              <p:par>
                                <p:cTn id="203" presetID="22" presetClass="entr" presetSubtype="4" fill="hold" nodeType="withEffect">
                                  <p:stCondLst>
                                    <p:cond delay="3500"/>
                                  </p:stCondLst>
                                  <p:childTnLst>
                                    <p:set>
                                      <p:cBhvr>
                                        <p:cTn id="204" dur="1" fill="hold">
                                          <p:stCondLst>
                                            <p:cond delay="0"/>
                                          </p:stCondLst>
                                        </p:cTn>
                                        <p:tgtEl>
                                          <p:spTgt spid="1060"/>
                                        </p:tgtEl>
                                        <p:attrNameLst>
                                          <p:attrName>style.visibility</p:attrName>
                                        </p:attrNameLst>
                                      </p:cBhvr>
                                      <p:to>
                                        <p:strVal val="visible"/>
                                      </p:to>
                                    </p:set>
                                    <p:animEffect transition="in" filter="wipe(down)">
                                      <p:cBhvr>
                                        <p:cTn id="205" dur="750"/>
                                        <p:tgtEl>
                                          <p:spTgt spid="1060"/>
                                        </p:tgtEl>
                                      </p:cBhvr>
                                    </p:animEffect>
                                  </p:childTnLst>
                                </p:cTn>
                              </p:par>
                              <p:par>
                                <p:cTn id="206" presetID="22" presetClass="entr" presetSubtype="1" fill="hold" nodeType="withEffect">
                                  <p:stCondLst>
                                    <p:cond delay="3500"/>
                                  </p:stCondLst>
                                  <p:childTnLst>
                                    <p:set>
                                      <p:cBhvr>
                                        <p:cTn id="207" dur="1" fill="hold">
                                          <p:stCondLst>
                                            <p:cond delay="0"/>
                                          </p:stCondLst>
                                        </p:cTn>
                                        <p:tgtEl>
                                          <p:spTgt spid="1058"/>
                                        </p:tgtEl>
                                        <p:attrNameLst>
                                          <p:attrName>style.visibility</p:attrName>
                                        </p:attrNameLst>
                                      </p:cBhvr>
                                      <p:to>
                                        <p:strVal val="visible"/>
                                      </p:to>
                                    </p:set>
                                    <p:animEffect transition="in" filter="wipe(up)">
                                      <p:cBhvr>
                                        <p:cTn id="208" dur="750"/>
                                        <p:tgtEl>
                                          <p:spTgt spid="1058"/>
                                        </p:tgtEl>
                                      </p:cBhvr>
                                    </p:animEffect>
                                  </p:childTnLst>
                                </p:cTn>
                              </p:par>
                              <p:par>
                                <p:cTn id="209" presetID="22" presetClass="entr" presetSubtype="4" fill="hold" nodeType="withEffect">
                                  <p:stCondLst>
                                    <p:cond delay="3500"/>
                                  </p:stCondLst>
                                  <p:childTnLst>
                                    <p:set>
                                      <p:cBhvr>
                                        <p:cTn id="210" dur="1" fill="hold">
                                          <p:stCondLst>
                                            <p:cond delay="0"/>
                                          </p:stCondLst>
                                        </p:cTn>
                                        <p:tgtEl>
                                          <p:spTgt spid="1056"/>
                                        </p:tgtEl>
                                        <p:attrNameLst>
                                          <p:attrName>style.visibility</p:attrName>
                                        </p:attrNameLst>
                                      </p:cBhvr>
                                      <p:to>
                                        <p:strVal val="visible"/>
                                      </p:to>
                                    </p:set>
                                    <p:animEffect transition="in" filter="wipe(down)">
                                      <p:cBhvr>
                                        <p:cTn id="211" dur="750"/>
                                        <p:tgtEl>
                                          <p:spTgt spid="1056"/>
                                        </p:tgtEl>
                                      </p:cBhvr>
                                    </p:animEffect>
                                  </p:childTnLst>
                                </p:cTn>
                              </p:par>
                              <p:par>
                                <p:cTn id="212" presetID="22" presetClass="entr" presetSubtype="4" fill="hold" nodeType="withEffect">
                                  <p:stCondLst>
                                    <p:cond delay="3500"/>
                                  </p:stCondLst>
                                  <p:childTnLst>
                                    <p:set>
                                      <p:cBhvr>
                                        <p:cTn id="213" dur="1" fill="hold">
                                          <p:stCondLst>
                                            <p:cond delay="0"/>
                                          </p:stCondLst>
                                        </p:cTn>
                                        <p:tgtEl>
                                          <p:spTgt spid="1054"/>
                                        </p:tgtEl>
                                        <p:attrNameLst>
                                          <p:attrName>style.visibility</p:attrName>
                                        </p:attrNameLst>
                                      </p:cBhvr>
                                      <p:to>
                                        <p:strVal val="visible"/>
                                      </p:to>
                                    </p:set>
                                    <p:animEffect transition="in" filter="wipe(down)">
                                      <p:cBhvr>
                                        <p:cTn id="214" dur="750"/>
                                        <p:tgtEl>
                                          <p:spTgt spid="1054"/>
                                        </p:tgtEl>
                                      </p:cBhvr>
                                    </p:animEffect>
                                  </p:childTnLst>
                                </p:cTn>
                              </p:par>
                              <p:par>
                                <p:cTn id="215" presetID="22" presetClass="entr" presetSubtype="4" fill="hold" nodeType="withEffect">
                                  <p:stCondLst>
                                    <p:cond delay="3500"/>
                                  </p:stCondLst>
                                  <p:childTnLst>
                                    <p:set>
                                      <p:cBhvr>
                                        <p:cTn id="216" dur="1" fill="hold">
                                          <p:stCondLst>
                                            <p:cond delay="0"/>
                                          </p:stCondLst>
                                        </p:cTn>
                                        <p:tgtEl>
                                          <p:spTgt spid="1052"/>
                                        </p:tgtEl>
                                        <p:attrNameLst>
                                          <p:attrName>style.visibility</p:attrName>
                                        </p:attrNameLst>
                                      </p:cBhvr>
                                      <p:to>
                                        <p:strVal val="visible"/>
                                      </p:to>
                                    </p:set>
                                    <p:animEffect transition="in" filter="wipe(down)">
                                      <p:cBhvr>
                                        <p:cTn id="217" dur="750"/>
                                        <p:tgtEl>
                                          <p:spTgt spid="1052"/>
                                        </p:tgtEl>
                                      </p:cBhvr>
                                    </p:animEffect>
                                  </p:childTnLst>
                                </p:cTn>
                              </p:par>
                              <p:par>
                                <p:cTn id="218" presetID="22" presetClass="entr" presetSubtype="4" fill="hold" nodeType="withEffect">
                                  <p:stCondLst>
                                    <p:cond delay="3500"/>
                                  </p:stCondLst>
                                  <p:childTnLst>
                                    <p:set>
                                      <p:cBhvr>
                                        <p:cTn id="219" dur="1" fill="hold">
                                          <p:stCondLst>
                                            <p:cond delay="0"/>
                                          </p:stCondLst>
                                        </p:cTn>
                                        <p:tgtEl>
                                          <p:spTgt spid="1050"/>
                                        </p:tgtEl>
                                        <p:attrNameLst>
                                          <p:attrName>style.visibility</p:attrName>
                                        </p:attrNameLst>
                                      </p:cBhvr>
                                      <p:to>
                                        <p:strVal val="visible"/>
                                      </p:to>
                                    </p:set>
                                    <p:animEffect transition="in" filter="wipe(down)">
                                      <p:cBhvr>
                                        <p:cTn id="220" dur="750"/>
                                        <p:tgtEl>
                                          <p:spTgt spid="1050"/>
                                        </p:tgtEl>
                                      </p:cBhvr>
                                    </p:animEffect>
                                  </p:childTnLst>
                                </p:cTn>
                              </p:par>
                              <p:par>
                                <p:cTn id="221" presetID="22" presetClass="entr" presetSubtype="4" fill="hold" nodeType="withEffect">
                                  <p:stCondLst>
                                    <p:cond delay="3500"/>
                                  </p:stCondLst>
                                  <p:childTnLst>
                                    <p:set>
                                      <p:cBhvr>
                                        <p:cTn id="222" dur="1" fill="hold">
                                          <p:stCondLst>
                                            <p:cond delay="0"/>
                                          </p:stCondLst>
                                        </p:cTn>
                                        <p:tgtEl>
                                          <p:spTgt spid="1048"/>
                                        </p:tgtEl>
                                        <p:attrNameLst>
                                          <p:attrName>style.visibility</p:attrName>
                                        </p:attrNameLst>
                                      </p:cBhvr>
                                      <p:to>
                                        <p:strVal val="visible"/>
                                      </p:to>
                                    </p:set>
                                    <p:animEffect transition="in" filter="wipe(down)">
                                      <p:cBhvr>
                                        <p:cTn id="223" dur="750"/>
                                        <p:tgtEl>
                                          <p:spTgt spid="1048"/>
                                        </p:tgtEl>
                                      </p:cBhvr>
                                    </p:animEffect>
                                  </p:childTnLst>
                                </p:cTn>
                              </p:par>
                              <p:par>
                                <p:cTn id="224" presetID="22" presetClass="entr" presetSubtype="4" fill="hold" nodeType="withEffect">
                                  <p:stCondLst>
                                    <p:cond delay="3500"/>
                                  </p:stCondLst>
                                  <p:childTnLst>
                                    <p:set>
                                      <p:cBhvr>
                                        <p:cTn id="225" dur="1" fill="hold">
                                          <p:stCondLst>
                                            <p:cond delay="0"/>
                                          </p:stCondLst>
                                        </p:cTn>
                                        <p:tgtEl>
                                          <p:spTgt spid="1046"/>
                                        </p:tgtEl>
                                        <p:attrNameLst>
                                          <p:attrName>style.visibility</p:attrName>
                                        </p:attrNameLst>
                                      </p:cBhvr>
                                      <p:to>
                                        <p:strVal val="visible"/>
                                      </p:to>
                                    </p:set>
                                    <p:animEffect transition="in" filter="wipe(down)">
                                      <p:cBhvr>
                                        <p:cTn id="226" dur="750"/>
                                        <p:tgtEl>
                                          <p:spTgt spid="1046"/>
                                        </p:tgtEl>
                                      </p:cBhvr>
                                    </p:animEffect>
                                  </p:childTnLst>
                                </p:cTn>
                              </p:par>
                              <p:par>
                                <p:cTn id="227" presetID="22" presetClass="entr" presetSubtype="1" fill="hold" nodeType="withEffect">
                                  <p:stCondLst>
                                    <p:cond delay="3500"/>
                                  </p:stCondLst>
                                  <p:childTnLst>
                                    <p:set>
                                      <p:cBhvr>
                                        <p:cTn id="228" dur="1" fill="hold">
                                          <p:stCondLst>
                                            <p:cond delay="0"/>
                                          </p:stCondLst>
                                        </p:cTn>
                                        <p:tgtEl>
                                          <p:spTgt spid="1043"/>
                                        </p:tgtEl>
                                        <p:attrNameLst>
                                          <p:attrName>style.visibility</p:attrName>
                                        </p:attrNameLst>
                                      </p:cBhvr>
                                      <p:to>
                                        <p:strVal val="visible"/>
                                      </p:to>
                                    </p:set>
                                    <p:animEffect transition="in" filter="wipe(up)">
                                      <p:cBhvr>
                                        <p:cTn id="229" dur="750"/>
                                        <p:tgtEl>
                                          <p:spTgt spid="1043"/>
                                        </p:tgtEl>
                                      </p:cBhvr>
                                    </p:animEffect>
                                  </p:childTnLst>
                                </p:cTn>
                              </p:par>
                              <p:par>
                                <p:cTn id="230" presetID="22" presetClass="entr" presetSubtype="8" fill="hold" nodeType="withEffect">
                                  <p:stCondLst>
                                    <p:cond delay="3500"/>
                                  </p:stCondLst>
                                  <p:childTnLst>
                                    <p:set>
                                      <p:cBhvr>
                                        <p:cTn id="231" dur="1" fill="hold">
                                          <p:stCondLst>
                                            <p:cond delay="0"/>
                                          </p:stCondLst>
                                        </p:cTn>
                                        <p:tgtEl>
                                          <p:spTgt spid="1041"/>
                                        </p:tgtEl>
                                        <p:attrNameLst>
                                          <p:attrName>style.visibility</p:attrName>
                                        </p:attrNameLst>
                                      </p:cBhvr>
                                      <p:to>
                                        <p:strVal val="visible"/>
                                      </p:to>
                                    </p:set>
                                    <p:animEffect transition="in" filter="wipe(left)">
                                      <p:cBhvr>
                                        <p:cTn id="232" dur="750"/>
                                        <p:tgtEl>
                                          <p:spTgt spid="1041"/>
                                        </p:tgtEl>
                                      </p:cBhvr>
                                    </p:animEffect>
                                  </p:childTnLst>
                                </p:cTn>
                              </p:par>
                              <p:par>
                                <p:cTn id="233" presetID="22" presetClass="entr" presetSubtype="4" fill="hold" nodeType="withEffect">
                                  <p:stCondLst>
                                    <p:cond delay="3500"/>
                                  </p:stCondLst>
                                  <p:childTnLst>
                                    <p:set>
                                      <p:cBhvr>
                                        <p:cTn id="234" dur="1" fill="hold">
                                          <p:stCondLst>
                                            <p:cond delay="0"/>
                                          </p:stCondLst>
                                        </p:cTn>
                                        <p:tgtEl>
                                          <p:spTgt spid="1039"/>
                                        </p:tgtEl>
                                        <p:attrNameLst>
                                          <p:attrName>style.visibility</p:attrName>
                                        </p:attrNameLst>
                                      </p:cBhvr>
                                      <p:to>
                                        <p:strVal val="visible"/>
                                      </p:to>
                                    </p:set>
                                    <p:animEffect transition="in" filter="wipe(down)">
                                      <p:cBhvr>
                                        <p:cTn id="235" dur="750"/>
                                        <p:tgtEl>
                                          <p:spTgt spid="1039"/>
                                        </p:tgtEl>
                                      </p:cBhvr>
                                    </p:animEffect>
                                  </p:childTnLst>
                                </p:cTn>
                              </p:par>
                              <p:par>
                                <p:cTn id="236" presetID="22" presetClass="entr" presetSubtype="4" fill="hold" nodeType="withEffect">
                                  <p:stCondLst>
                                    <p:cond delay="3500"/>
                                  </p:stCondLst>
                                  <p:childTnLst>
                                    <p:set>
                                      <p:cBhvr>
                                        <p:cTn id="237" dur="1" fill="hold">
                                          <p:stCondLst>
                                            <p:cond delay="0"/>
                                          </p:stCondLst>
                                        </p:cTn>
                                        <p:tgtEl>
                                          <p:spTgt spid="1037"/>
                                        </p:tgtEl>
                                        <p:attrNameLst>
                                          <p:attrName>style.visibility</p:attrName>
                                        </p:attrNameLst>
                                      </p:cBhvr>
                                      <p:to>
                                        <p:strVal val="visible"/>
                                      </p:to>
                                    </p:set>
                                    <p:animEffect transition="in" filter="wipe(down)">
                                      <p:cBhvr>
                                        <p:cTn id="238" dur="750"/>
                                        <p:tgtEl>
                                          <p:spTgt spid="1037"/>
                                        </p:tgtEl>
                                      </p:cBhvr>
                                    </p:animEffect>
                                  </p:childTnLst>
                                </p:cTn>
                              </p:par>
                              <p:par>
                                <p:cTn id="239" presetID="22" presetClass="entr" presetSubtype="4" fill="hold" nodeType="withEffect">
                                  <p:stCondLst>
                                    <p:cond delay="3500"/>
                                  </p:stCondLst>
                                  <p:childTnLst>
                                    <p:set>
                                      <p:cBhvr>
                                        <p:cTn id="240" dur="1" fill="hold">
                                          <p:stCondLst>
                                            <p:cond delay="0"/>
                                          </p:stCondLst>
                                        </p:cTn>
                                        <p:tgtEl>
                                          <p:spTgt spid="1035"/>
                                        </p:tgtEl>
                                        <p:attrNameLst>
                                          <p:attrName>style.visibility</p:attrName>
                                        </p:attrNameLst>
                                      </p:cBhvr>
                                      <p:to>
                                        <p:strVal val="visible"/>
                                      </p:to>
                                    </p:set>
                                    <p:animEffect transition="in" filter="wipe(down)">
                                      <p:cBhvr>
                                        <p:cTn id="241" dur="750"/>
                                        <p:tgtEl>
                                          <p:spTgt spid="1035"/>
                                        </p:tgtEl>
                                      </p:cBhvr>
                                    </p:animEffect>
                                  </p:childTnLst>
                                </p:cTn>
                              </p:par>
                              <p:par>
                                <p:cTn id="242" presetID="22" presetClass="entr" presetSubtype="4" fill="hold" nodeType="withEffect">
                                  <p:stCondLst>
                                    <p:cond delay="3500"/>
                                  </p:stCondLst>
                                  <p:childTnLst>
                                    <p:set>
                                      <p:cBhvr>
                                        <p:cTn id="243" dur="1" fill="hold">
                                          <p:stCondLst>
                                            <p:cond delay="0"/>
                                          </p:stCondLst>
                                        </p:cTn>
                                        <p:tgtEl>
                                          <p:spTgt spid="1033"/>
                                        </p:tgtEl>
                                        <p:attrNameLst>
                                          <p:attrName>style.visibility</p:attrName>
                                        </p:attrNameLst>
                                      </p:cBhvr>
                                      <p:to>
                                        <p:strVal val="visible"/>
                                      </p:to>
                                    </p:set>
                                    <p:animEffect transition="in" filter="wipe(down)">
                                      <p:cBhvr>
                                        <p:cTn id="244" dur="750"/>
                                        <p:tgtEl>
                                          <p:spTgt spid="1033"/>
                                        </p:tgtEl>
                                      </p:cBhvr>
                                    </p:animEffect>
                                  </p:childTnLst>
                                </p:cTn>
                              </p:par>
                              <p:par>
                                <p:cTn id="245" presetID="22" presetClass="entr" presetSubtype="4" fill="hold" nodeType="withEffect">
                                  <p:stCondLst>
                                    <p:cond delay="3500"/>
                                  </p:stCondLst>
                                  <p:childTnLst>
                                    <p:set>
                                      <p:cBhvr>
                                        <p:cTn id="246" dur="1" fill="hold">
                                          <p:stCondLst>
                                            <p:cond delay="0"/>
                                          </p:stCondLst>
                                        </p:cTn>
                                        <p:tgtEl>
                                          <p:spTgt spid="1030"/>
                                        </p:tgtEl>
                                        <p:attrNameLst>
                                          <p:attrName>style.visibility</p:attrName>
                                        </p:attrNameLst>
                                      </p:cBhvr>
                                      <p:to>
                                        <p:strVal val="visible"/>
                                      </p:to>
                                    </p:set>
                                    <p:animEffect transition="in" filter="wipe(down)">
                                      <p:cBhvr>
                                        <p:cTn id="247" dur="750"/>
                                        <p:tgtEl>
                                          <p:spTgt spid="1030"/>
                                        </p:tgtEl>
                                      </p:cBhvr>
                                    </p:animEffect>
                                  </p:childTnLst>
                                </p:cTn>
                              </p:par>
                              <p:par>
                                <p:cTn id="248" presetID="22" presetClass="entr" presetSubtype="8" fill="hold" nodeType="withEffect">
                                  <p:stCondLst>
                                    <p:cond delay="3500"/>
                                  </p:stCondLst>
                                  <p:childTnLst>
                                    <p:set>
                                      <p:cBhvr>
                                        <p:cTn id="249" dur="1" fill="hold">
                                          <p:stCondLst>
                                            <p:cond delay="0"/>
                                          </p:stCondLst>
                                        </p:cTn>
                                        <p:tgtEl>
                                          <p:spTgt spid="1027"/>
                                        </p:tgtEl>
                                        <p:attrNameLst>
                                          <p:attrName>style.visibility</p:attrName>
                                        </p:attrNameLst>
                                      </p:cBhvr>
                                      <p:to>
                                        <p:strVal val="visible"/>
                                      </p:to>
                                    </p:set>
                                    <p:animEffect transition="in" filter="wipe(left)">
                                      <p:cBhvr>
                                        <p:cTn id="250" dur="750"/>
                                        <p:tgtEl>
                                          <p:spTgt spid="1027"/>
                                        </p:tgtEl>
                                      </p:cBhvr>
                                    </p:animEffect>
                                  </p:childTnLst>
                                </p:cTn>
                              </p:par>
                              <p:par>
                                <p:cTn id="251" presetID="22" presetClass="entr" presetSubtype="4" fill="hold" nodeType="withEffect">
                                  <p:stCondLst>
                                    <p:cond delay="3500"/>
                                  </p:stCondLst>
                                  <p:childTnLst>
                                    <p:set>
                                      <p:cBhvr>
                                        <p:cTn id="252" dur="1" fill="hold">
                                          <p:stCondLst>
                                            <p:cond delay="0"/>
                                          </p:stCondLst>
                                        </p:cTn>
                                        <p:tgtEl>
                                          <p:spTgt spid="1024"/>
                                        </p:tgtEl>
                                        <p:attrNameLst>
                                          <p:attrName>style.visibility</p:attrName>
                                        </p:attrNameLst>
                                      </p:cBhvr>
                                      <p:to>
                                        <p:strVal val="visible"/>
                                      </p:to>
                                    </p:set>
                                    <p:animEffect transition="in" filter="wipe(down)">
                                      <p:cBhvr>
                                        <p:cTn id="253" dur="750"/>
                                        <p:tgtEl>
                                          <p:spTgt spid="1024"/>
                                        </p:tgtEl>
                                      </p:cBhvr>
                                    </p:animEffect>
                                  </p:childTnLst>
                                </p:cTn>
                              </p:par>
                              <p:par>
                                <p:cTn id="254" presetID="22" presetClass="entr" presetSubtype="1" fill="hold" nodeType="withEffect">
                                  <p:stCondLst>
                                    <p:cond delay="3500"/>
                                  </p:stCondLst>
                                  <p:childTnLst>
                                    <p:set>
                                      <p:cBhvr>
                                        <p:cTn id="255" dur="1" fill="hold">
                                          <p:stCondLst>
                                            <p:cond delay="0"/>
                                          </p:stCondLst>
                                        </p:cTn>
                                        <p:tgtEl>
                                          <p:spTgt spid="94"/>
                                        </p:tgtEl>
                                        <p:attrNameLst>
                                          <p:attrName>style.visibility</p:attrName>
                                        </p:attrNameLst>
                                      </p:cBhvr>
                                      <p:to>
                                        <p:strVal val="visible"/>
                                      </p:to>
                                    </p:set>
                                    <p:animEffect transition="in" filter="wipe(up)">
                                      <p:cBhvr>
                                        <p:cTn id="256" dur="750"/>
                                        <p:tgtEl>
                                          <p:spTgt spid="94"/>
                                        </p:tgtEl>
                                      </p:cBhvr>
                                    </p:animEffect>
                                  </p:childTnLst>
                                </p:cTn>
                              </p:par>
                              <p:par>
                                <p:cTn id="257" presetID="22" presetClass="entr" presetSubtype="1" fill="hold" nodeType="withEffect">
                                  <p:stCondLst>
                                    <p:cond delay="3500"/>
                                  </p:stCondLst>
                                  <p:childTnLst>
                                    <p:set>
                                      <p:cBhvr>
                                        <p:cTn id="258" dur="1" fill="hold">
                                          <p:stCondLst>
                                            <p:cond delay="0"/>
                                          </p:stCondLst>
                                        </p:cTn>
                                        <p:tgtEl>
                                          <p:spTgt spid="91"/>
                                        </p:tgtEl>
                                        <p:attrNameLst>
                                          <p:attrName>style.visibility</p:attrName>
                                        </p:attrNameLst>
                                      </p:cBhvr>
                                      <p:to>
                                        <p:strVal val="visible"/>
                                      </p:to>
                                    </p:set>
                                    <p:animEffect transition="in" filter="wipe(up)">
                                      <p:cBhvr>
                                        <p:cTn id="259" dur="750"/>
                                        <p:tgtEl>
                                          <p:spTgt spid="91"/>
                                        </p:tgtEl>
                                      </p:cBhvr>
                                    </p:animEffect>
                                  </p:childTnLst>
                                </p:cTn>
                              </p:par>
                              <p:par>
                                <p:cTn id="260" presetID="22" presetClass="entr" presetSubtype="4" fill="hold" nodeType="withEffect">
                                  <p:stCondLst>
                                    <p:cond delay="3500"/>
                                  </p:stCondLst>
                                  <p:childTnLst>
                                    <p:set>
                                      <p:cBhvr>
                                        <p:cTn id="261" dur="1" fill="hold">
                                          <p:stCondLst>
                                            <p:cond delay="0"/>
                                          </p:stCondLst>
                                        </p:cTn>
                                        <p:tgtEl>
                                          <p:spTgt spid="88"/>
                                        </p:tgtEl>
                                        <p:attrNameLst>
                                          <p:attrName>style.visibility</p:attrName>
                                        </p:attrNameLst>
                                      </p:cBhvr>
                                      <p:to>
                                        <p:strVal val="visible"/>
                                      </p:to>
                                    </p:set>
                                    <p:animEffect transition="in" filter="wipe(down)">
                                      <p:cBhvr>
                                        <p:cTn id="262" dur="750"/>
                                        <p:tgtEl>
                                          <p:spTgt spid="88"/>
                                        </p:tgtEl>
                                      </p:cBhvr>
                                    </p:animEffect>
                                  </p:childTnLst>
                                </p:cTn>
                              </p:par>
                              <p:par>
                                <p:cTn id="263" presetID="22" presetClass="entr" presetSubtype="1" fill="hold" nodeType="withEffect">
                                  <p:stCondLst>
                                    <p:cond delay="3500"/>
                                  </p:stCondLst>
                                  <p:childTnLst>
                                    <p:set>
                                      <p:cBhvr>
                                        <p:cTn id="264" dur="1" fill="hold">
                                          <p:stCondLst>
                                            <p:cond delay="0"/>
                                          </p:stCondLst>
                                        </p:cTn>
                                        <p:tgtEl>
                                          <p:spTgt spid="86"/>
                                        </p:tgtEl>
                                        <p:attrNameLst>
                                          <p:attrName>style.visibility</p:attrName>
                                        </p:attrNameLst>
                                      </p:cBhvr>
                                      <p:to>
                                        <p:strVal val="visible"/>
                                      </p:to>
                                    </p:set>
                                    <p:animEffect transition="in" filter="wipe(up)">
                                      <p:cBhvr>
                                        <p:cTn id="265" dur="750"/>
                                        <p:tgtEl>
                                          <p:spTgt spid="86"/>
                                        </p:tgtEl>
                                      </p:cBhvr>
                                    </p:animEffect>
                                  </p:childTnLst>
                                </p:cTn>
                              </p:par>
                              <p:par>
                                <p:cTn id="266" presetID="22" presetClass="entr" presetSubtype="1" fill="hold" nodeType="withEffect">
                                  <p:stCondLst>
                                    <p:cond delay="3500"/>
                                  </p:stCondLst>
                                  <p:childTnLst>
                                    <p:set>
                                      <p:cBhvr>
                                        <p:cTn id="267" dur="1" fill="hold">
                                          <p:stCondLst>
                                            <p:cond delay="0"/>
                                          </p:stCondLst>
                                        </p:cTn>
                                        <p:tgtEl>
                                          <p:spTgt spid="82"/>
                                        </p:tgtEl>
                                        <p:attrNameLst>
                                          <p:attrName>style.visibility</p:attrName>
                                        </p:attrNameLst>
                                      </p:cBhvr>
                                      <p:to>
                                        <p:strVal val="visible"/>
                                      </p:to>
                                    </p:set>
                                    <p:animEffect transition="in" filter="wipe(up)">
                                      <p:cBhvr>
                                        <p:cTn id="268" dur="750"/>
                                        <p:tgtEl>
                                          <p:spTgt spid="82"/>
                                        </p:tgtEl>
                                      </p:cBhvr>
                                    </p:animEffect>
                                  </p:childTnLst>
                                </p:cTn>
                              </p:par>
                              <p:par>
                                <p:cTn id="269" presetID="22" presetClass="entr" presetSubtype="1" fill="hold" nodeType="withEffect">
                                  <p:stCondLst>
                                    <p:cond delay="3500"/>
                                  </p:stCondLst>
                                  <p:childTnLst>
                                    <p:set>
                                      <p:cBhvr>
                                        <p:cTn id="270" dur="1" fill="hold">
                                          <p:stCondLst>
                                            <p:cond delay="0"/>
                                          </p:stCondLst>
                                        </p:cTn>
                                        <p:tgtEl>
                                          <p:spTgt spid="80"/>
                                        </p:tgtEl>
                                        <p:attrNameLst>
                                          <p:attrName>style.visibility</p:attrName>
                                        </p:attrNameLst>
                                      </p:cBhvr>
                                      <p:to>
                                        <p:strVal val="visible"/>
                                      </p:to>
                                    </p:set>
                                    <p:animEffect transition="in" filter="wipe(up)">
                                      <p:cBhvr>
                                        <p:cTn id="271" dur="750"/>
                                        <p:tgtEl>
                                          <p:spTgt spid="80"/>
                                        </p:tgtEl>
                                      </p:cBhvr>
                                    </p:animEffect>
                                  </p:childTnLst>
                                </p:cTn>
                              </p:par>
                              <p:par>
                                <p:cTn id="272" presetID="22" presetClass="entr" presetSubtype="1" fill="hold" nodeType="withEffect">
                                  <p:stCondLst>
                                    <p:cond delay="3500"/>
                                  </p:stCondLst>
                                  <p:childTnLst>
                                    <p:set>
                                      <p:cBhvr>
                                        <p:cTn id="273" dur="1" fill="hold">
                                          <p:stCondLst>
                                            <p:cond delay="0"/>
                                          </p:stCondLst>
                                        </p:cTn>
                                        <p:tgtEl>
                                          <p:spTgt spid="77"/>
                                        </p:tgtEl>
                                        <p:attrNameLst>
                                          <p:attrName>style.visibility</p:attrName>
                                        </p:attrNameLst>
                                      </p:cBhvr>
                                      <p:to>
                                        <p:strVal val="visible"/>
                                      </p:to>
                                    </p:set>
                                    <p:animEffect transition="in" filter="wipe(up)">
                                      <p:cBhvr>
                                        <p:cTn id="274" dur="750"/>
                                        <p:tgtEl>
                                          <p:spTgt spid="77"/>
                                        </p:tgtEl>
                                      </p:cBhvr>
                                    </p:animEffect>
                                  </p:childTnLst>
                                </p:cTn>
                              </p:par>
                              <p:par>
                                <p:cTn id="275" presetID="22" presetClass="entr" presetSubtype="2" fill="hold" nodeType="withEffect">
                                  <p:stCondLst>
                                    <p:cond delay="3500"/>
                                  </p:stCondLst>
                                  <p:childTnLst>
                                    <p:set>
                                      <p:cBhvr>
                                        <p:cTn id="276" dur="1" fill="hold">
                                          <p:stCondLst>
                                            <p:cond delay="0"/>
                                          </p:stCondLst>
                                        </p:cTn>
                                        <p:tgtEl>
                                          <p:spTgt spid="75"/>
                                        </p:tgtEl>
                                        <p:attrNameLst>
                                          <p:attrName>style.visibility</p:attrName>
                                        </p:attrNameLst>
                                      </p:cBhvr>
                                      <p:to>
                                        <p:strVal val="visible"/>
                                      </p:to>
                                    </p:set>
                                    <p:animEffect transition="in" filter="wipe(right)">
                                      <p:cBhvr>
                                        <p:cTn id="277" dur="750"/>
                                        <p:tgtEl>
                                          <p:spTgt spid="75"/>
                                        </p:tgtEl>
                                      </p:cBhvr>
                                    </p:animEffect>
                                  </p:childTnLst>
                                </p:cTn>
                              </p:par>
                              <p:par>
                                <p:cTn id="278" presetID="22" presetClass="entr" presetSubtype="2" fill="hold" nodeType="withEffect">
                                  <p:stCondLst>
                                    <p:cond delay="3500"/>
                                  </p:stCondLst>
                                  <p:childTnLst>
                                    <p:set>
                                      <p:cBhvr>
                                        <p:cTn id="279" dur="1" fill="hold">
                                          <p:stCondLst>
                                            <p:cond delay="0"/>
                                          </p:stCondLst>
                                        </p:cTn>
                                        <p:tgtEl>
                                          <p:spTgt spid="73"/>
                                        </p:tgtEl>
                                        <p:attrNameLst>
                                          <p:attrName>style.visibility</p:attrName>
                                        </p:attrNameLst>
                                      </p:cBhvr>
                                      <p:to>
                                        <p:strVal val="visible"/>
                                      </p:to>
                                    </p:set>
                                    <p:animEffect transition="in" filter="wipe(right)">
                                      <p:cBhvr>
                                        <p:cTn id="280" dur="750"/>
                                        <p:tgtEl>
                                          <p:spTgt spid="73"/>
                                        </p:tgtEl>
                                      </p:cBhvr>
                                    </p:animEffect>
                                  </p:childTnLst>
                                </p:cTn>
                              </p:par>
                              <p:par>
                                <p:cTn id="281" presetID="22" presetClass="entr" presetSubtype="4" fill="hold" nodeType="withEffect">
                                  <p:stCondLst>
                                    <p:cond delay="3500"/>
                                  </p:stCondLst>
                                  <p:childTnLst>
                                    <p:set>
                                      <p:cBhvr>
                                        <p:cTn id="282" dur="1" fill="hold">
                                          <p:stCondLst>
                                            <p:cond delay="0"/>
                                          </p:stCondLst>
                                        </p:cTn>
                                        <p:tgtEl>
                                          <p:spTgt spid="71"/>
                                        </p:tgtEl>
                                        <p:attrNameLst>
                                          <p:attrName>style.visibility</p:attrName>
                                        </p:attrNameLst>
                                      </p:cBhvr>
                                      <p:to>
                                        <p:strVal val="visible"/>
                                      </p:to>
                                    </p:set>
                                    <p:animEffect transition="in" filter="wipe(down)">
                                      <p:cBhvr>
                                        <p:cTn id="283" dur="750"/>
                                        <p:tgtEl>
                                          <p:spTgt spid="71"/>
                                        </p:tgtEl>
                                      </p:cBhvr>
                                    </p:animEffect>
                                  </p:childTnLst>
                                </p:cTn>
                              </p:par>
                              <p:par>
                                <p:cTn id="284" presetID="22" presetClass="entr" presetSubtype="4" fill="hold" nodeType="withEffect">
                                  <p:stCondLst>
                                    <p:cond delay="3500"/>
                                  </p:stCondLst>
                                  <p:childTnLst>
                                    <p:set>
                                      <p:cBhvr>
                                        <p:cTn id="285" dur="1" fill="hold">
                                          <p:stCondLst>
                                            <p:cond delay="0"/>
                                          </p:stCondLst>
                                        </p:cTn>
                                        <p:tgtEl>
                                          <p:spTgt spid="66"/>
                                        </p:tgtEl>
                                        <p:attrNameLst>
                                          <p:attrName>style.visibility</p:attrName>
                                        </p:attrNameLst>
                                      </p:cBhvr>
                                      <p:to>
                                        <p:strVal val="visible"/>
                                      </p:to>
                                    </p:set>
                                    <p:animEffect transition="in" filter="wipe(down)">
                                      <p:cBhvr>
                                        <p:cTn id="286" dur="750"/>
                                        <p:tgtEl>
                                          <p:spTgt spid="66"/>
                                        </p:tgtEl>
                                      </p:cBhvr>
                                    </p:animEffect>
                                  </p:childTnLst>
                                </p:cTn>
                              </p:par>
                            </p:childTnLst>
                          </p:cTn>
                        </p:par>
                        <p:par>
                          <p:cTn id="287" fill="hold">
                            <p:stCondLst>
                              <p:cond delay="8824"/>
                            </p:stCondLst>
                            <p:childTnLst>
                              <p:par>
                                <p:cTn id="288" presetID="23" presetClass="exit" presetSubtype="544" fill="hold" grpId="1" nodeType="afterEffect">
                                  <p:stCondLst>
                                    <p:cond delay="1000"/>
                                  </p:stCondLst>
                                  <p:childTnLst>
                                    <p:anim calcmode="lin" valueType="num">
                                      <p:cBhvr>
                                        <p:cTn id="289" dur="500"/>
                                        <p:tgtEl>
                                          <p:spTgt spid="11"/>
                                        </p:tgtEl>
                                        <p:attrNameLst>
                                          <p:attrName>ppt_w</p:attrName>
                                        </p:attrNameLst>
                                      </p:cBhvr>
                                      <p:tavLst>
                                        <p:tav tm="0">
                                          <p:val>
                                            <p:strVal val="ppt_w"/>
                                          </p:val>
                                        </p:tav>
                                        <p:tav tm="100000">
                                          <p:val>
                                            <p:fltVal val="0"/>
                                          </p:val>
                                        </p:tav>
                                      </p:tavLst>
                                    </p:anim>
                                    <p:anim calcmode="lin" valueType="num">
                                      <p:cBhvr>
                                        <p:cTn id="290" dur="500"/>
                                        <p:tgtEl>
                                          <p:spTgt spid="11"/>
                                        </p:tgtEl>
                                        <p:attrNameLst>
                                          <p:attrName>ppt_h</p:attrName>
                                        </p:attrNameLst>
                                      </p:cBhvr>
                                      <p:tavLst>
                                        <p:tav tm="0">
                                          <p:val>
                                            <p:strVal val="ppt_h"/>
                                          </p:val>
                                        </p:tav>
                                        <p:tav tm="100000">
                                          <p:val>
                                            <p:fltVal val="0"/>
                                          </p:val>
                                        </p:tav>
                                      </p:tavLst>
                                    </p:anim>
                                    <p:anim calcmode="lin" valueType="num">
                                      <p:cBhvr>
                                        <p:cTn id="291" dur="500"/>
                                        <p:tgtEl>
                                          <p:spTgt spid="11"/>
                                        </p:tgtEl>
                                        <p:attrNameLst>
                                          <p:attrName>ppt_x</p:attrName>
                                        </p:attrNameLst>
                                      </p:cBhvr>
                                      <p:tavLst>
                                        <p:tav tm="0">
                                          <p:val>
                                            <p:strVal val="ppt_x"/>
                                          </p:val>
                                        </p:tav>
                                        <p:tav tm="100000">
                                          <p:val>
                                            <p:fltVal val="0.5"/>
                                          </p:val>
                                        </p:tav>
                                      </p:tavLst>
                                    </p:anim>
                                    <p:anim calcmode="lin" valueType="num">
                                      <p:cBhvr>
                                        <p:cTn id="292" dur="500"/>
                                        <p:tgtEl>
                                          <p:spTgt spid="11"/>
                                        </p:tgtEl>
                                        <p:attrNameLst>
                                          <p:attrName>ppt_y</p:attrName>
                                        </p:attrNameLst>
                                      </p:cBhvr>
                                      <p:tavLst>
                                        <p:tav tm="0">
                                          <p:val>
                                            <p:strVal val="ppt_y"/>
                                          </p:val>
                                        </p:tav>
                                        <p:tav tm="100000">
                                          <p:val>
                                            <p:fltVal val="0.5"/>
                                          </p:val>
                                        </p:tav>
                                      </p:tavLst>
                                    </p:anim>
                                    <p:set>
                                      <p:cBhvr>
                                        <p:cTn id="293" dur="1" fill="hold">
                                          <p:stCondLst>
                                            <p:cond delay="499"/>
                                          </p:stCondLst>
                                        </p:cTn>
                                        <p:tgtEl>
                                          <p:spTgt spid="11"/>
                                        </p:tgtEl>
                                        <p:attrNameLst>
                                          <p:attrName>style.visibility</p:attrName>
                                        </p:attrNameLst>
                                      </p:cBhvr>
                                      <p:to>
                                        <p:strVal val="hidden"/>
                                      </p:to>
                                    </p:set>
                                  </p:childTnLst>
                                </p:cTn>
                              </p:par>
                              <p:par>
                                <p:cTn id="294" presetID="16" presetClass="exit" presetSubtype="21" fill="hold" grpId="1" nodeType="withEffect">
                                  <p:stCondLst>
                                    <p:cond delay="1000"/>
                                  </p:stCondLst>
                                  <p:childTnLst>
                                    <p:animEffect transition="out" filter="barn(inVertical)">
                                      <p:cBhvr>
                                        <p:cTn id="295" dur="500"/>
                                        <p:tgtEl>
                                          <p:spTgt spid="10"/>
                                        </p:tgtEl>
                                      </p:cBhvr>
                                    </p:animEffect>
                                    <p:set>
                                      <p:cBhvr>
                                        <p:cTn id="296" dur="1" fill="hold">
                                          <p:stCondLst>
                                            <p:cond delay="499"/>
                                          </p:stCondLst>
                                        </p:cTn>
                                        <p:tgtEl>
                                          <p:spTgt spid="10"/>
                                        </p:tgtEl>
                                        <p:attrNameLst>
                                          <p:attrName>style.visibility</p:attrName>
                                        </p:attrNameLst>
                                      </p:cBhvr>
                                      <p:to>
                                        <p:strVal val="hidden"/>
                                      </p:to>
                                    </p:set>
                                  </p:childTnLst>
                                </p:cTn>
                              </p:par>
                              <p:par>
                                <p:cTn id="297" presetID="23" presetClass="exit" presetSubtype="544" fill="hold" grpId="1" nodeType="withEffect">
                                  <p:stCondLst>
                                    <p:cond delay="1000"/>
                                  </p:stCondLst>
                                  <p:childTnLst>
                                    <p:anim calcmode="lin" valueType="num">
                                      <p:cBhvr>
                                        <p:cTn id="298" dur="500"/>
                                        <p:tgtEl>
                                          <p:spTgt spid="12"/>
                                        </p:tgtEl>
                                        <p:attrNameLst>
                                          <p:attrName>ppt_w</p:attrName>
                                        </p:attrNameLst>
                                      </p:cBhvr>
                                      <p:tavLst>
                                        <p:tav tm="0">
                                          <p:val>
                                            <p:strVal val="ppt_w"/>
                                          </p:val>
                                        </p:tav>
                                        <p:tav tm="100000">
                                          <p:val>
                                            <p:fltVal val="0"/>
                                          </p:val>
                                        </p:tav>
                                      </p:tavLst>
                                    </p:anim>
                                    <p:anim calcmode="lin" valueType="num">
                                      <p:cBhvr>
                                        <p:cTn id="299" dur="500"/>
                                        <p:tgtEl>
                                          <p:spTgt spid="12"/>
                                        </p:tgtEl>
                                        <p:attrNameLst>
                                          <p:attrName>ppt_h</p:attrName>
                                        </p:attrNameLst>
                                      </p:cBhvr>
                                      <p:tavLst>
                                        <p:tav tm="0">
                                          <p:val>
                                            <p:strVal val="ppt_h"/>
                                          </p:val>
                                        </p:tav>
                                        <p:tav tm="100000">
                                          <p:val>
                                            <p:fltVal val="0"/>
                                          </p:val>
                                        </p:tav>
                                      </p:tavLst>
                                    </p:anim>
                                    <p:anim calcmode="lin" valueType="num">
                                      <p:cBhvr>
                                        <p:cTn id="300" dur="500"/>
                                        <p:tgtEl>
                                          <p:spTgt spid="12"/>
                                        </p:tgtEl>
                                        <p:attrNameLst>
                                          <p:attrName>ppt_x</p:attrName>
                                        </p:attrNameLst>
                                      </p:cBhvr>
                                      <p:tavLst>
                                        <p:tav tm="0">
                                          <p:val>
                                            <p:strVal val="ppt_x"/>
                                          </p:val>
                                        </p:tav>
                                        <p:tav tm="100000">
                                          <p:val>
                                            <p:fltVal val="0.5"/>
                                          </p:val>
                                        </p:tav>
                                      </p:tavLst>
                                    </p:anim>
                                    <p:anim calcmode="lin" valueType="num">
                                      <p:cBhvr>
                                        <p:cTn id="301" dur="500"/>
                                        <p:tgtEl>
                                          <p:spTgt spid="12"/>
                                        </p:tgtEl>
                                        <p:attrNameLst>
                                          <p:attrName>ppt_y</p:attrName>
                                        </p:attrNameLst>
                                      </p:cBhvr>
                                      <p:tavLst>
                                        <p:tav tm="0">
                                          <p:val>
                                            <p:strVal val="ppt_y"/>
                                          </p:val>
                                        </p:tav>
                                        <p:tav tm="100000">
                                          <p:val>
                                            <p:fltVal val="0.5"/>
                                          </p:val>
                                        </p:tav>
                                      </p:tavLst>
                                    </p:anim>
                                    <p:set>
                                      <p:cBhvr>
                                        <p:cTn id="302" dur="1" fill="hold">
                                          <p:stCondLst>
                                            <p:cond delay="499"/>
                                          </p:stCondLst>
                                        </p:cTn>
                                        <p:tgtEl>
                                          <p:spTgt spid="12"/>
                                        </p:tgtEl>
                                        <p:attrNameLst>
                                          <p:attrName>style.visibility</p:attrName>
                                        </p:attrNameLst>
                                      </p:cBhvr>
                                      <p:to>
                                        <p:strVal val="hidden"/>
                                      </p:to>
                                    </p:set>
                                  </p:childTnLst>
                                </p:cTn>
                              </p:par>
                              <p:par>
                                <p:cTn id="303" presetID="23" presetClass="exit" presetSubtype="544" fill="hold" grpId="1" nodeType="withEffect">
                                  <p:stCondLst>
                                    <p:cond delay="1000"/>
                                  </p:stCondLst>
                                  <p:childTnLst>
                                    <p:anim calcmode="lin" valueType="num">
                                      <p:cBhvr>
                                        <p:cTn id="304" dur="500"/>
                                        <p:tgtEl>
                                          <p:spTgt spid="13"/>
                                        </p:tgtEl>
                                        <p:attrNameLst>
                                          <p:attrName>ppt_w</p:attrName>
                                        </p:attrNameLst>
                                      </p:cBhvr>
                                      <p:tavLst>
                                        <p:tav tm="0">
                                          <p:val>
                                            <p:strVal val="ppt_w"/>
                                          </p:val>
                                        </p:tav>
                                        <p:tav tm="100000">
                                          <p:val>
                                            <p:fltVal val="0"/>
                                          </p:val>
                                        </p:tav>
                                      </p:tavLst>
                                    </p:anim>
                                    <p:anim calcmode="lin" valueType="num">
                                      <p:cBhvr>
                                        <p:cTn id="305" dur="500"/>
                                        <p:tgtEl>
                                          <p:spTgt spid="13"/>
                                        </p:tgtEl>
                                        <p:attrNameLst>
                                          <p:attrName>ppt_h</p:attrName>
                                        </p:attrNameLst>
                                      </p:cBhvr>
                                      <p:tavLst>
                                        <p:tav tm="0">
                                          <p:val>
                                            <p:strVal val="ppt_h"/>
                                          </p:val>
                                        </p:tav>
                                        <p:tav tm="100000">
                                          <p:val>
                                            <p:fltVal val="0"/>
                                          </p:val>
                                        </p:tav>
                                      </p:tavLst>
                                    </p:anim>
                                    <p:anim calcmode="lin" valueType="num">
                                      <p:cBhvr>
                                        <p:cTn id="306" dur="500"/>
                                        <p:tgtEl>
                                          <p:spTgt spid="13"/>
                                        </p:tgtEl>
                                        <p:attrNameLst>
                                          <p:attrName>ppt_x</p:attrName>
                                        </p:attrNameLst>
                                      </p:cBhvr>
                                      <p:tavLst>
                                        <p:tav tm="0">
                                          <p:val>
                                            <p:strVal val="ppt_x"/>
                                          </p:val>
                                        </p:tav>
                                        <p:tav tm="100000">
                                          <p:val>
                                            <p:fltVal val="0.5"/>
                                          </p:val>
                                        </p:tav>
                                      </p:tavLst>
                                    </p:anim>
                                    <p:anim calcmode="lin" valueType="num">
                                      <p:cBhvr>
                                        <p:cTn id="307" dur="500"/>
                                        <p:tgtEl>
                                          <p:spTgt spid="13"/>
                                        </p:tgtEl>
                                        <p:attrNameLst>
                                          <p:attrName>ppt_y</p:attrName>
                                        </p:attrNameLst>
                                      </p:cBhvr>
                                      <p:tavLst>
                                        <p:tav tm="0">
                                          <p:val>
                                            <p:strVal val="ppt_y"/>
                                          </p:val>
                                        </p:tav>
                                        <p:tav tm="100000">
                                          <p:val>
                                            <p:fltVal val="0.5"/>
                                          </p:val>
                                        </p:tav>
                                      </p:tavLst>
                                    </p:anim>
                                    <p:set>
                                      <p:cBhvr>
                                        <p:cTn id="308" dur="1" fill="hold">
                                          <p:stCondLst>
                                            <p:cond delay="499"/>
                                          </p:stCondLst>
                                        </p:cTn>
                                        <p:tgtEl>
                                          <p:spTgt spid="13"/>
                                        </p:tgtEl>
                                        <p:attrNameLst>
                                          <p:attrName>style.visibility</p:attrName>
                                        </p:attrNameLst>
                                      </p:cBhvr>
                                      <p:to>
                                        <p:strVal val="hidden"/>
                                      </p:to>
                                    </p:set>
                                  </p:childTnLst>
                                </p:cTn>
                              </p:par>
                              <p:par>
                                <p:cTn id="309" presetID="23" presetClass="exit" presetSubtype="544" fill="hold" grpId="1" nodeType="withEffect">
                                  <p:stCondLst>
                                    <p:cond delay="1000"/>
                                  </p:stCondLst>
                                  <p:childTnLst>
                                    <p:anim calcmode="lin" valueType="num">
                                      <p:cBhvr>
                                        <p:cTn id="310" dur="500"/>
                                        <p:tgtEl>
                                          <p:spTgt spid="14"/>
                                        </p:tgtEl>
                                        <p:attrNameLst>
                                          <p:attrName>ppt_w</p:attrName>
                                        </p:attrNameLst>
                                      </p:cBhvr>
                                      <p:tavLst>
                                        <p:tav tm="0">
                                          <p:val>
                                            <p:strVal val="ppt_w"/>
                                          </p:val>
                                        </p:tav>
                                        <p:tav tm="100000">
                                          <p:val>
                                            <p:fltVal val="0"/>
                                          </p:val>
                                        </p:tav>
                                      </p:tavLst>
                                    </p:anim>
                                    <p:anim calcmode="lin" valueType="num">
                                      <p:cBhvr>
                                        <p:cTn id="311" dur="500"/>
                                        <p:tgtEl>
                                          <p:spTgt spid="14"/>
                                        </p:tgtEl>
                                        <p:attrNameLst>
                                          <p:attrName>ppt_h</p:attrName>
                                        </p:attrNameLst>
                                      </p:cBhvr>
                                      <p:tavLst>
                                        <p:tav tm="0">
                                          <p:val>
                                            <p:strVal val="ppt_h"/>
                                          </p:val>
                                        </p:tav>
                                        <p:tav tm="100000">
                                          <p:val>
                                            <p:fltVal val="0"/>
                                          </p:val>
                                        </p:tav>
                                      </p:tavLst>
                                    </p:anim>
                                    <p:anim calcmode="lin" valueType="num">
                                      <p:cBhvr>
                                        <p:cTn id="312" dur="500"/>
                                        <p:tgtEl>
                                          <p:spTgt spid="14"/>
                                        </p:tgtEl>
                                        <p:attrNameLst>
                                          <p:attrName>ppt_x</p:attrName>
                                        </p:attrNameLst>
                                      </p:cBhvr>
                                      <p:tavLst>
                                        <p:tav tm="0">
                                          <p:val>
                                            <p:strVal val="ppt_x"/>
                                          </p:val>
                                        </p:tav>
                                        <p:tav tm="100000">
                                          <p:val>
                                            <p:fltVal val="0.5"/>
                                          </p:val>
                                        </p:tav>
                                      </p:tavLst>
                                    </p:anim>
                                    <p:anim calcmode="lin" valueType="num">
                                      <p:cBhvr>
                                        <p:cTn id="313" dur="500"/>
                                        <p:tgtEl>
                                          <p:spTgt spid="14"/>
                                        </p:tgtEl>
                                        <p:attrNameLst>
                                          <p:attrName>ppt_y</p:attrName>
                                        </p:attrNameLst>
                                      </p:cBhvr>
                                      <p:tavLst>
                                        <p:tav tm="0">
                                          <p:val>
                                            <p:strVal val="ppt_y"/>
                                          </p:val>
                                        </p:tav>
                                        <p:tav tm="100000">
                                          <p:val>
                                            <p:fltVal val="0.5"/>
                                          </p:val>
                                        </p:tav>
                                      </p:tavLst>
                                    </p:anim>
                                    <p:set>
                                      <p:cBhvr>
                                        <p:cTn id="314" dur="1" fill="hold">
                                          <p:stCondLst>
                                            <p:cond delay="499"/>
                                          </p:stCondLst>
                                        </p:cTn>
                                        <p:tgtEl>
                                          <p:spTgt spid="14"/>
                                        </p:tgtEl>
                                        <p:attrNameLst>
                                          <p:attrName>style.visibility</p:attrName>
                                        </p:attrNameLst>
                                      </p:cBhvr>
                                      <p:to>
                                        <p:strVal val="hidden"/>
                                      </p:to>
                                    </p:set>
                                  </p:childTnLst>
                                </p:cTn>
                              </p:par>
                              <p:par>
                                <p:cTn id="315" presetID="23" presetClass="exit" presetSubtype="544" fill="hold" grpId="1" nodeType="withEffect">
                                  <p:stCondLst>
                                    <p:cond delay="1000"/>
                                  </p:stCondLst>
                                  <p:childTnLst>
                                    <p:anim calcmode="lin" valueType="num">
                                      <p:cBhvr>
                                        <p:cTn id="316" dur="500"/>
                                        <p:tgtEl>
                                          <p:spTgt spid="15"/>
                                        </p:tgtEl>
                                        <p:attrNameLst>
                                          <p:attrName>ppt_w</p:attrName>
                                        </p:attrNameLst>
                                      </p:cBhvr>
                                      <p:tavLst>
                                        <p:tav tm="0">
                                          <p:val>
                                            <p:strVal val="ppt_w"/>
                                          </p:val>
                                        </p:tav>
                                        <p:tav tm="100000">
                                          <p:val>
                                            <p:fltVal val="0"/>
                                          </p:val>
                                        </p:tav>
                                      </p:tavLst>
                                    </p:anim>
                                    <p:anim calcmode="lin" valueType="num">
                                      <p:cBhvr>
                                        <p:cTn id="317" dur="500"/>
                                        <p:tgtEl>
                                          <p:spTgt spid="15"/>
                                        </p:tgtEl>
                                        <p:attrNameLst>
                                          <p:attrName>ppt_h</p:attrName>
                                        </p:attrNameLst>
                                      </p:cBhvr>
                                      <p:tavLst>
                                        <p:tav tm="0">
                                          <p:val>
                                            <p:strVal val="ppt_h"/>
                                          </p:val>
                                        </p:tav>
                                        <p:tav tm="100000">
                                          <p:val>
                                            <p:fltVal val="0"/>
                                          </p:val>
                                        </p:tav>
                                      </p:tavLst>
                                    </p:anim>
                                    <p:anim calcmode="lin" valueType="num">
                                      <p:cBhvr>
                                        <p:cTn id="318" dur="500"/>
                                        <p:tgtEl>
                                          <p:spTgt spid="15"/>
                                        </p:tgtEl>
                                        <p:attrNameLst>
                                          <p:attrName>ppt_x</p:attrName>
                                        </p:attrNameLst>
                                      </p:cBhvr>
                                      <p:tavLst>
                                        <p:tav tm="0">
                                          <p:val>
                                            <p:strVal val="ppt_x"/>
                                          </p:val>
                                        </p:tav>
                                        <p:tav tm="100000">
                                          <p:val>
                                            <p:fltVal val="0.5"/>
                                          </p:val>
                                        </p:tav>
                                      </p:tavLst>
                                    </p:anim>
                                    <p:anim calcmode="lin" valueType="num">
                                      <p:cBhvr>
                                        <p:cTn id="319" dur="500"/>
                                        <p:tgtEl>
                                          <p:spTgt spid="15"/>
                                        </p:tgtEl>
                                        <p:attrNameLst>
                                          <p:attrName>ppt_y</p:attrName>
                                        </p:attrNameLst>
                                      </p:cBhvr>
                                      <p:tavLst>
                                        <p:tav tm="0">
                                          <p:val>
                                            <p:strVal val="ppt_y"/>
                                          </p:val>
                                        </p:tav>
                                        <p:tav tm="100000">
                                          <p:val>
                                            <p:fltVal val="0.5"/>
                                          </p:val>
                                        </p:tav>
                                      </p:tavLst>
                                    </p:anim>
                                    <p:set>
                                      <p:cBhvr>
                                        <p:cTn id="320" dur="1" fill="hold">
                                          <p:stCondLst>
                                            <p:cond delay="499"/>
                                          </p:stCondLst>
                                        </p:cTn>
                                        <p:tgtEl>
                                          <p:spTgt spid="15"/>
                                        </p:tgtEl>
                                        <p:attrNameLst>
                                          <p:attrName>style.visibility</p:attrName>
                                        </p:attrNameLst>
                                      </p:cBhvr>
                                      <p:to>
                                        <p:strVal val="hidden"/>
                                      </p:to>
                                    </p:set>
                                  </p:childTnLst>
                                </p:cTn>
                              </p:par>
                              <p:par>
                                <p:cTn id="321" presetID="23" presetClass="exit" presetSubtype="544" fill="hold" grpId="1" nodeType="withEffect">
                                  <p:stCondLst>
                                    <p:cond delay="1000"/>
                                  </p:stCondLst>
                                  <p:childTnLst>
                                    <p:anim calcmode="lin" valueType="num">
                                      <p:cBhvr>
                                        <p:cTn id="322" dur="500"/>
                                        <p:tgtEl>
                                          <p:spTgt spid="16"/>
                                        </p:tgtEl>
                                        <p:attrNameLst>
                                          <p:attrName>ppt_w</p:attrName>
                                        </p:attrNameLst>
                                      </p:cBhvr>
                                      <p:tavLst>
                                        <p:tav tm="0">
                                          <p:val>
                                            <p:strVal val="ppt_w"/>
                                          </p:val>
                                        </p:tav>
                                        <p:tav tm="100000">
                                          <p:val>
                                            <p:fltVal val="0"/>
                                          </p:val>
                                        </p:tav>
                                      </p:tavLst>
                                    </p:anim>
                                    <p:anim calcmode="lin" valueType="num">
                                      <p:cBhvr>
                                        <p:cTn id="323" dur="500"/>
                                        <p:tgtEl>
                                          <p:spTgt spid="16"/>
                                        </p:tgtEl>
                                        <p:attrNameLst>
                                          <p:attrName>ppt_h</p:attrName>
                                        </p:attrNameLst>
                                      </p:cBhvr>
                                      <p:tavLst>
                                        <p:tav tm="0">
                                          <p:val>
                                            <p:strVal val="ppt_h"/>
                                          </p:val>
                                        </p:tav>
                                        <p:tav tm="100000">
                                          <p:val>
                                            <p:fltVal val="0"/>
                                          </p:val>
                                        </p:tav>
                                      </p:tavLst>
                                    </p:anim>
                                    <p:anim calcmode="lin" valueType="num">
                                      <p:cBhvr>
                                        <p:cTn id="324" dur="500"/>
                                        <p:tgtEl>
                                          <p:spTgt spid="16"/>
                                        </p:tgtEl>
                                        <p:attrNameLst>
                                          <p:attrName>ppt_x</p:attrName>
                                        </p:attrNameLst>
                                      </p:cBhvr>
                                      <p:tavLst>
                                        <p:tav tm="0">
                                          <p:val>
                                            <p:strVal val="ppt_x"/>
                                          </p:val>
                                        </p:tav>
                                        <p:tav tm="100000">
                                          <p:val>
                                            <p:fltVal val="0.5"/>
                                          </p:val>
                                        </p:tav>
                                      </p:tavLst>
                                    </p:anim>
                                    <p:anim calcmode="lin" valueType="num">
                                      <p:cBhvr>
                                        <p:cTn id="325" dur="500"/>
                                        <p:tgtEl>
                                          <p:spTgt spid="16"/>
                                        </p:tgtEl>
                                        <p:attrNameLst>
                                          <p:attrName>ppt_y</p:attrName>
                                        </p:attrNameLst>
                                      </p:cBhvr>
                                      <p:tavLst>
                                        <p:tav tm="0">
                                          <p:val>
                                            <p:strVal val="ppt_y"/>
                                          </p:val>
                                        </p:tav>
                                        <p:tav tm="100000">
                                          <p:val>
                                            <p:fltVal val="0.5"/>
                                          </p:val>
                                        </p:tav>
                                      </p:tavLst>
                                    </p:anim>
                                    <p:set>
                                      <p:cBhvr>
                                        <p:cTn id="326" dur="1" fill="hold">
                                          <p:stCondLst>
                                            <p:cond delay="499"/>
                                          </p:stCondLst>
                                        </p:cTn>
                                        <p:tgtEl>
                                          <p:spTgt spid="16"/>
                                        </p:tgtEl>
                                        <p:attrNameLst>
                                          <p:attrName>style.visibility</p:attrName>
                                        </p:attrNameLst>
                                      </p:cBhvr>
                                      <p:to>
                                        <p:strVal val="hidden"/>
                                      </p:to>
                                    </p:set>
                                  </p:childTnLst>
                                </p:cTn>
                              </p:par>
                              <p:par>
                                <p:cTn id="327" presetID="23" presetClass="exit" presetSubtype="544" fill="hold" grpId="1" nodeType="withEffect">
                                  <p:stCondLst>
                                    <p:cond delay="1000"/>
                                  </p:stCondLst>
                                  <p:childTnLst>
                                    <p:anim calcmode="lin" valueType="num">
                                      <p:cBhvr>
                                        <p:cTn id="328" dur="500"/>
                                        <p:tgtEl>
                                          <p:spTgt spid="17"/>
                                        </p:tgtEl>
                                        <p:attrNameLst>
                                          <p:attrName>ppt_w</p:attrName>
                                        </p:attrNameLst>
                                      </p:cBhvr>
                                      <p:tavLst>
                                        <p:tav tm="0">
                                          <p:val>
                                            <p:strVal val="ppt_w"/>
                                          </p:val>
                                        </p:tav>
                                        <p:tav tm="100000">
                                          <p:val>
                                            <p:fltVal val="0"/>
                                          </p:val>
                                        </p:tav>
                                      </p:tavLst>
                                    </p:anim>
                                    <p:anim calcmode="lin" valueType="num">
                                      <p:cBhvr>
                                        <p:cTn id="329" dur="500"/>
                                        <p:tgtEl>
                                          <p:spTgt spid="17"/>
                                        </p:tgtEl>
                                        <p:attrNameLst>
                                          <p:attrName>ppt_h</p:attrName>
                                        </p:attrNameLst>
                                      </p:cBhvr>
                                      <p:tavLst>
                                        <p:tav tm="0">
                                          <p:val>
                                            <p:strVal val="ppt_h"/>
                                          </p:val>
                                        </p:tav>
                                        <p:tav tm="100000">
                                          <p:val>
                                            <p:fltVal val="0"/>
                                          </p:val>
                                        </p:tav>
                                      </p:tavLst>
                                    </p:anim>
                                    <p:anim calcmode="lin" valueType="num">
                                      <p:cBhvr>
                                        <p:cTn id="330" dur="500"/>
                                        <p:tgtEl>
                                          <p:spTgt spid="17"/>
                                        </p:tgtEl>
                                        <p:attrNameLst>
                                          <p:attrName>ppt_x</p:attrName>
                                        </p:attrNameLst>
                                      </p:cBhvr>
                                      <p:tavLst>
                                        <p:tav tm="0">
                                          <p:val>
                                            <p:strVal val="ppt_x"/>
                                          </p:val>
                                        </p:tav>
                                        <p:tav tm="100000">
                                          <p:val>
                                            <p:fltVal val="0.5"/>
                                          </p:val>
                                        </p:tav>
                                      </p:tavLst>
                                    </p:anim>
                                    <p:anim calcmode="lin" valueType="num">
                                      <p:cBhvr>
                                        <p:cTn id="331" dur="500"/>
                                        <p:tgtEl>
                                          <p:spTgt spid="17"/>
                                        </p:tgtEl>
                                        <p:attrNameLst>
                                          <p:attrName>ppt_y</p:attrName>
                                        </p:attrNameLst>
                                      </p:cBhvr>
                                      <p:tavLst>
                                        <p:tav tm="0">
                                          <p:val>
                                            <p:strVal val="ppt_y"/>
                                          </p:val>
                                        </p:tav>
                                        <p:tav tm="100000">
                                          <p:val>
                                            <p:fltVal val="0.5"/>
                                          </p:val>
                                        </p:tav>
                                      </p:tavLst>
                                    </p:anim>
                                    <p:set>
                                      <p:cBhvr>
                                        <p:cTn id="332" dur="1" fill="hold">
                                          <p:stCondLst>
                                            <p:cond delay="499"/>
                                          </p:stCondLst>
                                        </p:cTn>
                                        <p:tgtEl>
                                          <p:spTgt spid="17"/>
                                        </p:tgtEl>
                                        <p:attrNameLst>
                                          <p:attrName>style.visibility</p:attrName>
                                        </p:attrNameLst>
                                      </p:cBhvr>
                                      <p:to>
                                        <p:strVal val="hidden"/>
                                      </p:to>
                                    </p:set>
                                  </p:childTnLst>
                                </p:cTn>
                              </p:par>
                              <p:par>
                                <p:cTn id="333" presetID="23" presetClass="exit" presetSubtype="544" fill="hold" grpId="1" nodeType="withEffect">
                                  <p:stCondLst>
                                    <p:cond delay="1000"/>
                                  </p:stCondLst>
                                  <p:childTnLst>
                                    <p:anim calcmode="lin" valueType="num">
                                      <p:cBhvr>
                                        <p:cTn id="334" dur="500"/>
                                        <p:tgtEl>
                                          <p:spTgt spid="18"/>
                                        </p:tgtEl>
                                        <p:attrNameLst>
                                          <p:attrName>ppt_w</p:attrName>
                                        </p:attrNameLst>
                                      </p:cBhvr>
                                      <p:tavLst>
                                        <p:tav tm="0">
                                          <p:val>
                                            <p:strVal val="ppt_w"/>
                                          </p:val>
                                        </p:tav>
                                        <p:tav tm="100000">
                                          <p:val>
                                            <p:fltVal val="0"/>
                                          </p:val>
                                        </p:tav>
                                      </p:tavLst>
                                    </p:anim>
                                    <p:anim calcmode="lin" valueType="num">
                                      <p:cBhvr>
                                        <p:cTn id="335" dur="500"/>
                                        <p:tgtEl>
                                          <p:spTgt spid="18"/>
                                        </p:tgtEl>
                                        <p:attrNameLst>
                                          <p:attrName>ppt_h</p:attrName>
                                        </p:attrNameLst>
                                      </p:cBhvr>
                                      <p:tavLst>
                                        <p:tav tm="0">
                                          <p:val>
                                            <p:strVal val="ppt_h"/>
                                          </p:val>
                                        </p:tav>
                                        <p:tav tm="100000">
                                          <p:val>
                                            <p:fltVal val="0"/>
                                          </p:val>
                                        </p:tav>
                                      </p:tavLst>
                                    </p:anim>
                                    <p:anim calcmode="lin" valueType="num">
                                      <p:cBhvr>
                                        <p:cTn id="336" dur="500"/>
                                        <p:tgtEl>
                                          <p:spTgt spid="18"/>
                                        </p:tgtEl>
                                        <p:attrNameLst>
                                          <p:attrName>ppt_x</p:attrName>
                                        </p:attrNameLst>
                                      </p:cBhvr>
                                      <p:tavLst>
                                        <p:tav tm="0">
                                          <p:val>
                                            <p:strVal val="ppt_x"/>
                                          </p:val>
                                        </p:tav>
                                        <p:tav tm="100000">
                                          <p:val>
                                            <p:fltVal val="0.5"/>
                                          </p:val>
                                        </p:tav>
                                      </p:tavLst>
                                    </p:anim>
                                    <p:anim calcmode="lin" valueType="num">
                                      <p:cBhvr>
                                        <p:cTn id="337" dur="500"/>
                                        <p:tgtEl>
                                          <p:spTgt spid="18"/>
                                        </p:tgtEl>
                                        <p:attrNameLst>
                                          <p:attrName>ppt_y</p:attrName>
                                        </p:attrNameLst>
                                      </p:cBhvr>
                                      <p:tavLst>
                                        <p:tav tm="0">
                                          <p:val>
                                            <p:strVal val="ppt_y"/>
                                          </p:val>
                                        </p:tav>
                                        <p:tav tm="100000">
                                          <p:val>
                                            <p:fltVal val="0.5"/>
                                          </p:val>
                                        </p:tav>
                                      </p:tavLst>
                                    </p:anim>
                                    <p:set>
                                      <p:cBhvr>
                                        <p:cTn id="338" dur="1" fill="hold">
                                          <p:stCondLst>
                                            <p:cond delay="499"/>
                                          </p:stCondLst>
                                        </p:cTn>
                                        <p:tgtEl>
                                          <p:spTgt spid="18"/>
                                        </p:tgtEl>
                                        <p:attrNameLst>
                                          <p:attrName>style.visibility</p:attrName>
                                        </p:attrNameLst>
                                      </p:cBhvr>
                                      <p:to>
                                        <p:strVal val="hidden"/>
                                      </p:to>
                                    </p:set>
                                  </p:childTnLst>
                                </p:cTn>
                              </p:par>
                              <p:par>
                                <p:cTn id="339" presetID="23" presetClass="exit" presetSubtype="544" fill="hold" grpId="1" nodeType="withEffect">
                                  <p:stCondLst>
                                    <p:cond delay="1000"/>
                                  </p:stCondLst>
                                  <p:childTnLst>
                                    <p:anim calcmode="lin" valueType="num">
                                      <p:cBhvr>
                                        <p:cTn id="340" dur="500"/>
                                        <p:tgtEl>
                                          <p:spTgt spid="19"/>
                                        </p:tgtEl>
                                        <p:attrNameLst>
                                          <p:attrName>ppt_w</p:attrName>
                                        </p:attrNameLst>
                                      </p:cBhvr>
                                      <p:tavLst>
                                        <p:tav tm="0">
                                          <p:val>
                                            <p:strVal val="ppt_w"/>
                                          </p:val>
                                        </p:tav>
                                        <p:tav tm="100000">
                                          <p:val>
                                            <p:fltVal val="0"/>
                                          </p:val>
                                        </p:tav>
                                      </p:tavLst>
                                    </p:anim>
                                    <p:anim calcmode="lin" valueType="num">
                                      <p:cBhvr>
                                        <p:cTn id="341" dur="500"/>
                                        <p:tgtEl>
                                          <p:spTgt spid="19"/>
                                        </p:tgtEl>
                                        <p:attrNameLst>
                                          <p:attrName>ppt_h</p:attrName>
                                        </p:attrNameLst>
                                      </p:cBhvr>
                                      <p:tavLst>
                                        <p:tav tm="0">
                                          <p:val>
                                            <p:strVal val="ppt_h"/>
                                          </p:val>
                                        </p:tav>
                                        <p:tav tm="100000">
                                          <p:val>
                                            <p:fltVal val="0"/>
                                          </p:val>
                                        </p:tav>
                                      </p:tavLst>
                                    </p:anim>
                                    <p:anim calcmode="lin" valueType="num">
                                      <p:cBhvr>
                                        <p:cTn id="342" dur="500"/>
                                        <p:tgtEl>
                                          <p:spTgt spid="19"/>
                                        </p:tgtEl>
                                        <p:attrNameLst>
                                          <p:attrName>ppt_x</p:attrName>
                                        </p:attrNameLst>
                                      </p:cBhvr>
                                      <p:tavLst>
                                        <p:tav tm="0">
                                          <p:val>
                                            <p:strVal val="ppt_x"/>
                                          </p:val>
                                        </p:tav>
                                        <p:tav tm="100000">
                                          <p:val>
                                            <p:fltVal val="0.5"/>
                                          </p:val>
                                        </p:tav>
                                      </p:tavLst>
                                    </p:anim>
                                    <p:anim calcmode="lin" valueType="num">
                                      <p:cBhvr>
                                        <p:cTn id="343" dur="500"/>
                                        <p:tgtEl>
                                          <p:spTgt spid="19"/>
                                        </p:tgtEl>
                                        <p:attrNameLst>
                                          <p:attrName>ppt_y</p:attrName>
                                        </p:attrNameLst>
                                      </p:cBhvr>
                                      <p:tavLst>
                                        <p:tav tm="0">
                                          <p:val>
                                            <p:strVal val="ppt_y"/>
                                          </p:val>
                                        </p:tav>
                                        <p:tav tm="100000">
                                          <p:val>
                                            <p:fltVal val="0.5"/>
                                          </p:val>
                                        </p:tav>
                                      </p:tavLst>
                                    </p:anim>
                                    <p:set>
                                      <p:cBhvr>
                                        <p:cTn id="344" dur="1" fill="hold">
                                          <p:stCondLst>
                                            <p:cond delay="499"/>
                                          </p:stCondLst>
                                        </p:cTn>
                                        <p:tgtEl>
                                          <p:spTgt spid="19"/>
                                        </p:tgtEl>
                                        <p:attrNameLst>
                                          <p:attrName>style.visibility</p:attrName>
                                        </p:attrNameLst>
                                      </p:cBhvr>
                                      <p:to>
                                        <p:strVal val="hidden"/>
                                      </p:to>
                                    </p:set>
                                  </p:childTnLst>
                                </p:cTn>
                              </p:par>
                              <p:par>
                                <p:cTn id="345" presetID="23" presetClass="exit" presetSubtype="544" fill="hold" grpId="1" nodeType="withEffect">
                                  <p:stCondLst>
                                    <p:cond delay="1000"/>
                                  </p:stCondLst>
                                  <p:childTnLst>
                                    <p:anim calcmode="lin" valueType="num">
                                      <p:cBhvr>
                                        <p:cTn id="346" dur="500"/>
                                        <p:tgtEl>
                                          <p:spTgt spid="20"/>
                                        </p:tgtEl>
                                        <p:attrNameLst>
                                          <p:attrName>ppt_w</p:attrName>
                                        </p:attrNameLst>
                                      </p:cBhvr>
                                      <p:tavLst>
                                        <p:tav tm="0">
                                          <p:val>
                                            <p:strVal val="ppt_w"/>
                                          </p:val>
                                        </p:tav>
                                        <p:tav tm="100000">
                                          <p:val>
                                            <p:fltVal val="0"/>
                                          </p:val>
                                        </p:tav>
                                      </p:tavLst>
                                    </p:anim>
                                    <p:anim calcmode="lin" valueType="num">
                                      <p:cBhvr>
                                        <p:cTn id="347" dur="500"/>
                                        <p:tgtEl>
                                          <p:spTgt spid="20"/>
                                        </p:tgtEl>
                                        <p:attrNameLst>
                                          <p:attrName>ppt_h</p:attrName>
                                        </p:attrNameLst>
                                      </p:cBhvr>
                                      <p:tavLst>
                                        <p:tav tm="0">
                                          <p:val>
                                            <p:strVal val="ppt_h"/>
                                          </p:val>
                                        </p:tav>
                                        <p:tav tm="100000">
                                          <p:val>
                                            <p:fltVal val="0"/>
                                          </p:val>
                                        </p:tav>
                                      </p:tavLst>
                                    </p:anim>
                                    <p:anim calcmode="lin" valueType="num">
                                      <p:cBhvr>
                                        <p:cTn id="348" dur="500"/>
                                        <p:tgtEl>
                                          <p:spTgt spid="20"/>
                                        </p:tgtEl>
                                        <p:attrNameLst>
                                          <p:attrName>ppt_x</p:attrName>
                                        </p:attrNameLst>
                                      </p:cBhvr>
                                      <p:tavLst>
                                        <p:tav tm="0">
                                          <p:val>
                                            <p:strVal val="ppt_x"/>
                                          </p:val>
                                        </p:tav>
                                        <p:tav tm="100000">
                                          <p:val>
                                            <p:fltVal val="0.5"/>
                                          </p:val>
                                        </p:tav>
                                      </p:tavLst>
                                    </p:anim>
                                    <p:anim calcmode="lin" valueType="num">
                                      <p:cBhvr>
                                        <p:cTn id="349" dur="500"/>
                                        <p:tgtEl>
                                          <p:spTgt spid="20"/>
                                        </p:tgtEl>
                                        <p:attrNameLst>
                                          <p:attrName>ppt_y</p:attrName>
                                        </p:attrNameLst>
                                      </p:cBhvr>
                                      <p:tavLst>
                                        <p:tav tm="0">
                                          <p:val>
                                            <p:strVal val="ppt_y"/>
                                          </p:val>
                                        </p:tav>
                                        <p:tav tm="100000">
                                          <p:val>
                                            <p:fltVal val="0.5"/>
                                          </p:val>
                                        </p:tav>
                                      </p:tavLst>
                                    </p:anim>
                                    <p:set>
                                      <p:cBhvr>
                                        <p:cTn id="350" dur="1" fill="hold">
                                          <p:stCondLst>
                                            <p:cond delay="499"/>
                                          </p:stCondLst>
                                        </p:cTn>
                                        <p:tgtEl>
                                          <p:spTgt spid="20"/>
                                        </p:tgtEl>
                                        <p:attrNameLst>
                                          <p:attrName>style.visibility</p:attrName>
                                        </p:attrNameLst>
                                      </p:cBhvr>
                                      <p:to>
                                        <p:strVal val="hidden"/>
                                      </p:to>
                                    </p:set>
                                  </p:childTnLst>
                                </p:cTn>
                              </p:par>
                              <p:par>
                                <p:cTn id="351" presetID="23" presetClass="exit" presetSubtype="544" fill="hold" grpId="1" nodeType="withEffect">
                                  <p:stCondLst>
                                    <p:cond delay="1000"/>
                                  </p:stCondLst>
                                  <p:childTnLst>
                                    <p:anim calcmode="lin" valueType="num">
                                      <p:cBhvr>
                                        <p:cTn id="352" dur="500"/>
                                        <p:tgtEl>
                                          <p:spTgt spid="21"/>
                                        </p:tgtEl>
                                        <p:attrNameLst>
                                          <p:attrName>ppt_w</p:attrName>
                                        </p:attrNameLst>
                                      </p:cBhvr>
                                      <p:tavLst>
                                        <p:tav tm="0">
                                          <p:val>
                                            <p:strVal val="ppt_w"/>
                                          </p:val>
                                        </p:tav>
                                        <p:tav tm="100000">
                                          <p:val>
                                            <p:fltVal val="0"/>
                                          </p:val>
                                        </p:tav>
                                      </p:tavLst>
                                    </p:anim>
                                    <p:anim calcmode="lin" valueType="num">
                                      <p:cBhvr>
                                        <p:cTn id="353" dur="500"/>
                                        <p:tgtEl>
                                          <p:spTgt spid="21"/>
                                        </p:tgtEl>
                                        <p:attrNameLst>
                                          <p:attrName>ppt_h</p:attrName>
                                        </p:attrNameLst>
                                      </p:cBhvr>
                                      <p:tavLst>
                                        <p:tav tm="0">
                                          <p:val>
                                            <p:strVal val="ppt_h"/>
                                          </p:val>
                                        </p:tav>
                                        <p:tav tm="100000">
                                          <p:val>
                                            <p:fltVal val="0"/>
                                          </p:val>
                                        </p:tav>
                                      </p:tavLst>
                                    </p:anim>
                                    <p:anim calcmode="lin" valueType="num">
                                      <p:cBhvr>
                                        <p:cTn id="354" dur="500"/>
                                        <p:tgtEl>
                                          <p:spTgt spid="21"/>
                                        </p:tgtEl>
                                        <p:attrNameLst>
                                          <p:attrName>ppt_x</p:attrName>
                                        </p:attrNameLst>
                                      </p:cBhvr>
                                      <p:tavLst>
                                        <p:tav tm="0">
                                          <p:val>
                                            <p:strVal val="ppt_x"/>
                                          </p:val>
                                        </p:tav>
                                        <p:tav tm="100000">
                                          <p:val>
                                            <p:fltVal val="0.5"/>
                                          </p:val>
                                        </p:tav>
                                      </p:tavLst>
                                    </p:anim>
                                    <p:anim calcmode="lin" valueType="num">
                                      <p:cBhvr>
                                        <p:cTn id="355" dur="500"/>
                                        <p:tgtEl>
                                          <p:spTgt spid="21"/>
                                        </p:tgtEl>
                                        <p:attrNameLst>
                                          <p:attrName>ppt_y</p:attrName>
                                        </p:attrNameLst>
                                      </p:cBhvr>
                                      <p:tavLst>
                                        <p:tav tm="0">
                                          <p:val>
                                            <p:strVal val="ppt_y"/>
                                          </p:val>
                                        </p:tav>
                                        <p:tav tm="100000">
                                          <p:val>
                                            <p:fltVal val="0.5"/>
                                          </p:val>
                                        </p:tav>
                                      </p:tavLst>
                                    </p:anim>
                                    <p:set>
                                      <p:cBhvr>
                                        <p:cTn id="356" dur="1" fill="hold">
                                          <p:stCondLst>
                                            <p:cond delay="499"/>
                                          </p:stCondLst>
                                        </p:cTn>
                                        <p:tgtEl>
                                          <p:spTgt spid="21"/>
                                        </p:tgtEl>
                                        <p:attrNameLst>
                                          <p:attrName>style.visibility</p:attrName>
                                        </p:attrNameLst>
                                      </p:cBhvr>
                                      <p:to>
                                        <p:strVal val="hidden"/>
                                      </p:to>
                                    </p:set>
                                  </p:childTnLst>
                                </p:cTn>
                              </p:par>
                              <p:par>
                                <p:cTn id="357" presetID="23" presetClass="exit" presetSubtype="544" fill="hold" grpId="1" nodeType="withEffect">
                                  <p:stCondLst>
                                    <p:cond delay="1000"/>
                                  </p:stCondLst>
                                  <p:childTnLst>
                                    <p:anim calcmode="lin" valueType="num">
                                      <p:cBhvr>
                                        <p:cTn id="358" dur="500"/>
                                        <p:tgtEl>
                                          <p:spTgt spid="22"/>
                                        </p:tgtEl>
                                        <p:attrNameLst>
                                          <p:attrName>ppt_w</p:attrName>
                                        </p:attrNameLst>
                                      </p:cBhvr>
                                      <p:tavLst>
                                        <p:tav tm="0">
                                          <p:val>
                                            <p:strVal val="ppt_w"/>
                                          </p:val>
                                        </p:tav>
                                        <p:tav tm="100000">
                                          <p:val>
                                            <p:fltVal val="0"/>
                                          </p:val>
                                        </p:tav>
                                      </p:tavLst>
                                    </p:anim>
                                    <p:anim calcmode="lin" valueType="num">
                                      <p:cBhvr>
                                        <p:cTn id="359" dur="500"/>
                                        <p:tgtEl>
                                          <p:spTgt spid="22"/>
                                        </p:tgtEl>
                                        <p:attrNameLst>
                                          <p:attrName>ppt_h</p:attrName>
                                        </p:attrNameLst>
                                      </p:cBhvr>
                                      <p:tavLst>
                                        <p:tav tm="0">
                                          <p:val>
                                            <p:strVal val="ppt_h"/>
                                          </p:val>
                                        </p:tav>
                                        <p:tav tm="100000">
                                          <p:val>
                                            <p:fltVal val="0"/>
                                          </p:val>
                                        </p:tav>
                                      </p:tavLst>
                                    </p:anim>
                                    <p:anim calcmode="lin" valueType="num">
                                      <p:cBhvr>
                                        <p:cTn id="360" dur="500"/>
                                        <p:tgtEl>
                                          <p:spTgt spid="22"/>
                                        </p:tgtEl>
                                        <p:attrNameLst>
                                          <p:attrName>ppt_x</p:attrName>
                                        </p:attrNameLst>
                                      </p:cBhvr>
                                      <p:tavLst>
                                        <p:tav tm="0">
                                          <p:val>
                                            <p:strVal val="ppt_x"/>
                                          </p:val>
                                        </p:tav>
                                        <p:tav tm="100000">
                                          <p:val>
                                            <p:fltVal val="0.5"/>
                                          </p:val>
                                        </p:tav>
                                      </p:tavLst>
                                    </p:anim>
                                    <p:anim calcmode="lin" valueType="num">
                                      <p:cBhvr>
                                        <p:cTn id="361" dur="500"/>
                                        <p:tgtEl>
                                          <p:spTgt spid="22"/>
                                        </p:tgtEl>
                                        <p:attrNameLst>
                                          <p:attrName>ppt_y</p:attrName>
                                        </p:attrNameLst>
                                      </p:cBhvr>
                                      <p:tavLst>
                                        <p:tav tm="0">
                                          <p:val>
                                            <p:strVal val="ppt_y"/>
                                          </p:val>
                                        </p:tav>
                                        <p:tav tm="100000">
                                          <p:val>
                                            <p:fltVal val="0.5"/>
                                          </p:val>
                                        </p:tav>
                                      </p:tavLst>
                                    </p:anim>
                                    <p:set>
                                      <p:cBhvr>
                                        <p:cTn id="362" dur="1" fill="hold">
                                          <p:stCondLst>
                                            <p:cond delay="499"/>
                                          </p:stCondLst>
                                        </p:cTn>
                                        <p:tgtEl>
                                          <p:spTgt spid="22"/>
                                        </p:tgtEl>
                                        <p:attrNameLst>
                                          <p:attrName>style.visibility</p:attrName>
                                        </p:attrNameLst>
                                      </p:cBhvr>
                                      <p:to>
                                        <p:strVal val="hidden"/>
                                      </p:to>
                                    </p:set>
                                  </p:childTnLst>
                                </p:cTn>
                              </p:par>
                              <p:par>
                                <p:cTn id="363" presetID="23" presetClass="exit" presetSubtype="544" fill="hold" grpId="1" nodeType="withEffect">
                                  <p:stCondLst>
                                    <p:cond delay="1000"/>
                                  </p:stCondLst>
                                  <p:childTnLst>
                                    <p:anim calcmode="lin" valueType="num">
                                      <p:cBhvr>
                                        <p:cTn id="364" dur="500"/>
                                        <p:tgtEl>
                                          <p:spTgt spid="23"/>
                                        </p:tgtEl>
                                        <p:attrNameLst>
                                          <p:attrName>ppt_w</p:attrName>
                                        </p:attrNameLst>
                                      </p:cBhvr>
                                      <p:tavLst>
                                        <p:tav tm="0">
                                          <p:val>
                                            <p:strVal val="ppt_w"/>
                                          </p:val>
                                        </p:tav>
                                        <p:tav tm="100000">
                                          <p:val>
                                            <p:fltVal val="0"/>
                                          </p:val>
                                        </p:tav>
                                      </p:tavLst>
                                    </p:anim>
                                    <p:anim calcmode="lin" valueType="num">
                                      <p:cBhvr>
                                        <p:cTn id="365" dur="500"/>
                                        <p:tgtEl>
                                          <p:spTgt spid="23"/>
                                        </p:tgtEl>
                                        <p:attrNameLst>
                                          <p:attrName>ppt_h</p:attrName>
                                        </p:attrNameLst>
                                      </p:cBhvr>
                                      <p:tavLst>
                                        <p:tav tm="0">
                                          <p:val>
                                            <p:strVal val="ppt_h"/>
                                          </p:val>
                                        </p:tav>
                                        <p:tav tm="100000">
                                          <p:val>
                                            <p:fltVal val="0"/>
                                          </p:val>
                                        </p:tav>
                                      </p:tavLst>
                                    </p:anim>
                                    <p:anim calcmode="lin" valueType="num">
                                      <p:cBhvr>
                                        <p:cTn id="366" dur="500"/>
                                        <p:tgtEl>
                                          <p:spTgt spid="23"/>
                                        </p:tgtEl>
                                        <p:attrNameLst>
                                          <p:attrName>ppt_x</p:attrName>
                                        </p:attrNameLst>
                                      </p:cBhvr>
                                      <p:tavLst>
                                        <p:tav tm="0">
                                          <p:val>
                                            <p:strVal val="ppt_x"/>
                                          </p:val>
                                        </p:tav>
                                        <p:tav tm="100000">
                                          <p:val>
                                            <p:fltVal val="0.5"/>
                                          </p:val>
                                        </p:tav>
                                      </p:tavLst>
                                    </p:anim>
                                    <p:anim calcmode="lin" valueType="num">
                                      <p:cBhvr>
                                        <p:cTn id="367" dur="500"/>
                                        <p:tgtEl>
                                          <p:spTgt spid="23"/>
                                        </p:tgtEl>
                                        <p:attrNameLst>
                                          <p:attrName>ppt_y</p:attrName>
                                        </p:attrNameLst>
                                      </p:cBhvr>
                                      <p:tavLst>
                                        <p:tav tm="0">
                                          <p:val>
                                            <p:strVal val="ppt_y"/>
                                          </p:val>
                                        </p:tav>
                                        <p:tav tm="100000">
                                          <p:val>
                                            <p:fltVal val="0.5"/>
                                          </p:val>
                                        </p:tav>
                                      </p:tavLst>
                                    </p:anim>
                                    <p:set>
                                      <p:cBhvr>
                                        <p:cTn id="368" dur="1" fill="hold">
                                          <p:stCondLst>
                                            <p:cond delay="499"/>
                                          </p:stCondLst>
                                        </p:cTn>
                                        <p:tgtEl>
                                          <p:spTgt spid="23"/>
                                        </p:tgtEl>
                                        <p:attrNameLst>
                                          <p:attrName>style.visibility</p:attrName>
                                        </p:attrNameLst>
                                      </p:cBhvr>
                                      <p:to>
                                        <p:strVal val="hidden"/>
                                      </p:to>
                                    </p:set>
                                  </p:childTnLst>
                                </p:cTn>
                              </p:par>
                              <p:par>
                                <p:cTn id="369" presetID="23" presetClass="exit" presetSubtype="544" fill="hold" grpId="1" nodeType="withEffect">
                                  <p:stCondLst>
                                    <p:cond delay="1000"/>
                                  </p:stCondLst>
                                  <p:childTnLst>
                                    <p:anim calcmode="lin" valueType="num">
                                      <p:cBhvr>
                                        <p:cTn id="370" dur="500"/>
                                        <p:tgtEl>
                                          <p:spTgt spid="24"/>
                                        </p:tgtEl>
                                        <p:attrNameLst>
                                          <p:attrName>ppt_w</p:attrName>
                                        </p:attrNameLst>
                                      </p:cBhvr>
                                      <p:tavLst>
                                        <p:tav tm="0">
                                          <p:val>
                                            <p:strVal val="ppt_w"/>
                                          </p:val>
                                        </p:tav>
                                        <p:tav tm="100000">
                                          <p:val>
                                            <p:fltVal val="0"/>
                                          </p:val>
                                        </p:tav>
                                      </p:tavLst>
                                    </p:anim>
                                    <p:anim calcmode="lin" valueType="num">
                                      <p:cBhvr>
                                        <p:cTn id="371" dur="500"/>
                                        <p:tgtEl>
                                          <p:spTgt spid="24"/>
                                        </p:tgtEl>
                                        <p:attrNameLst>
                                          <p:attrName>ppt_h</p:attrName>
                                        </p:attrNameLst>
                                      </p:cBhvr>
                                      <p:tavLst>
                                        <p:tav tm="0">
                                          <p:val>
                                            <p:strVal val="ppt_h"/>
                                          </p:val>
                                        </p:tav>
                                        <p:tav tm="100000">
                                          <p:val>
                                            <p:fltVal val="0"/>
                                          </p:val>
                                        </p:tav>
                                      </p:tavLst>
                                    </p:anim>
                                    <p:anim calcmode="lin" valueType="num">
                                      <p:cBhvr>
                                        <p:cTn id="372" dur="500"/>
                                        <p:tgtEl>
                                          <p:spTgt spid="24"/>
                                        </p:tgtEl>
                                        <p:attrNameLst>
                                          <p:attrName>ppt_x</p:attrName>
                                        </p:attrNameLst>
                                      </p:cBhvr>
                                      <p:tavLst>
                                        <p:tav tm="0">
                                          <p:val>
                                            <p:strVal val="ppt_x"/>
                                          </p:val>
                                        </p:tav>
                                        <p:tav tm="100000">
                                          <p:val>
                                            <p:fltVal val="0.5"/>
                                          </p:val>
                                        </p:tav>
                                      </p:tavLst>
                                    </p:anim>
                                    <p:anim calcmode="lin" valueType="num">
                                      <p:cBhvr>
                                        <p:cTn id="373" dur="500"/>
                                        <p:tgtEl>
                                          <p:spTgt spid="24"/>
                                        </p:tgtEl>
                                        <p:attrNameLst>
                                          <p:attrName>ppt_y</p:attrName>
                                        </p:attrNameLst>
                                      </p:cBhvr>
                                      <p:tavLst>
                                        <p:tav tm="0">
                                          <p:val>
                                            <p:strVal val="ppt_y"/>
                                          </p:val>
                                        </p:tav>
                                        <p:tav tm="100000">
                                          <p:val>
                                            <p:fltVal val="0.5"/>
                                          </p:val>
                                        </p:tav>
                                      </p:tavLst>
                                    </p:anim>
                                    <p:set>
                                      <p:cBhvr>
                                        <p:cTn id="374" dur="1" fill="hold">
                                          <p:stCondLst>
                                            <p:cond delay="499"/>
                                          </p:stCondLst>
                                        </p:cTn>
                                        <p:tgtEl>
                                          <p:spTgt spid="24"/>
                                        </p:tgtEl>
                                        <p:attrNameLst>
                                          <p:attrName>style.visibility</p:attrName>
                                        </p:attrNameLst>
                                      </p:cBhvr>
                                      <p:to>
                                        <p:strVal val="hidden"/>
                                      </p:to>
                                    </p:set>
                                  </p:childTnLst>
                                </p:cTn>
                              </p:par>
                              <p:par>
                                <p:cTn id="375" presetID="23" presetClass="exit" presetSubtype="544" fill="hold" grpId="1" nodeType="withEffect">
                                  <p:stCondLst>
                                    <p:cond delay="1000"/>
                                  </p:stCondLst>
                                  <p:childTnLst>
                                    <p:anim calcmode="lin" valueType="num">
                                      <p:cBhvr>
                                        <p:cTn id="376" dur="500"/>
                                        <p:tgtEl>
                                          <p:spTgt spid="25"/>
                                        </p:tgtEl>
                                        <p:attrNameLst>
                                          <p:attrName>ppt_w</p:attrName>
                                        </p:attrNameLst>
                                      </p:cBhvr>
                                      <p:tavLst>
                                        <p:tav tm="0">
                                          <p:val>
                                            <p:strVal val="ppt_w"/>
                                          </p:val>
                                        </p:tav>
                                        <p:tav tm="100000">
                                          <p:val>
                                            <p:fltVal val="0"/>
                                          </p:val>
                                        </p:tav>
                                      </p:tavLst>
                                    </p:anim>
                                    <p:anim calcmode="lin" valueType="num">
                                      <p:cBhvr>
                                        <p:cTn id="377" dur="500"/>
                                        <p:tgtEl>
                                          <p:spTgt spid="25"/>
                                        </p:tgtEl>
                                        <p:attrNameLst>
                                          <p:attrName>ppt_h</p:attrName>
                                        </p:attrNameLst>
                                      </p:cBhvr>
                                      <p:tavLst>
                                        <p:tav tm="0">
                                          <p:val>
                                            <p:strVal val="ppt_h"/>
                                          </p:val>
                                        </p:tav>
                                        <p:tav tm="100000">
                                          <p:val>
                                            <p:fltVal val="0"/>
                                          </p:val>
                                        </p:tav>
                                      </p:tavLst>
                                    </p:anim>
                                    <p:anim calcmode="lin" valueType="num">
                                      <p:cBhvr>
                                        <p:cTn id="378" dur="500"/>
                                        <p:tgtEl>
                                          <p:spTgt spid="25"/>
                                        </p:tgtEl>
                                        <p:attrNameLst>
                                          <p:attrName>ppt_x</p:attrName>
                                        </p:attrNameLst>
                                      </p:cBhvr>
                                      <p:tavLst>
                                        <p:tav tm="0">
                                          <p:val>
                                            <p:strVal val="ppt_x"/>
                                          </p:val>
                                        </p:tav>
                                        <p:tav tm="100000">
                                          <p:val>
                                            <p:fltVal val="0.5"/>
                                          </p:val>
                                        </p:tav>
                                      </p:tavLst>
                                    </p:anim>
                                    <p:anim calcmode="lin" valueType="num">
                                      <p:cBhvr>
                                        <p:cTn id="379" dur="500"/>
                                        <p:tgtEl>
                                          <p:spTgt spid="25"/>
                                        </p:tgtEl>
                                        <p:attrNameLst>
                                          <p:attrName>ppt_y</p:attrName>
                                        </p:attrNameLst>
                                      </p:cBhvr>
                                      <p:tavLst>
                                        <p:tav tm="0">
                                          <p:val>
                                            <p:strVal val="ppt_y"/>
                                          </p:val>
                                        </p:tav>
                                        <p:tav tm="100000">
                                          <p:val>
                                            <p:fltVal val="0.5"/>
                                          </p:val>
                                        </p:tav>
                                      </p:tavLst>
                                    </p:anim>
                                    <p:set>
                                      <p:cBhvr>
                                        <p:cTn id="380" dur="1" fill="hold">
                                          <p:stCondLst>
                                            <p:cond delay="499"/>
                                          </p:stCondLst>
                                        </p:cTn>
                                        <p:tgtEl>
                                          <p:spTgt spid="25"/>
                                        </p:tgtEl>
                                        <p:attrNameLst>
                                          <p:attrName>style.visibility</p:attrName>
                                        </p:attrNameLst>
                                      </p:cBhvr>
                                      <p:to>
                                        <p:strVal val="hidden"/>
                                      </p:to>
                                    </p:set>
                                  </p:childTnLst>
                                </p:cTn>
                              </p:par>
                              <p:par>
                                <p:cTn id="381" presetID="23" presetClass="exit" presetSubtype="544" fill="hold" grpId="1" nodeType="withEffect">
                                  <p:stCondLst>
                                    <p:cond delay="1000"/>
                                  </p:stCondLst>
                                  <p:childTnLst>
                                    <p:anim calcmode="lin" valueType="num">
                                      <p:cBhvr>
                                        <p:cTn id="382" dur="500"/>
                                        <p:tgtEl>
                                          <p:spTgt spid="26"/>
                                        </p:tgtEl>
                                        <p:attrNameLst>
                                          <p:attrName>ppt_w</p:attrName>
                                        </p:attrNameLst>
                                      </p:cBhvr>
                                      <p:tavLst>
                                        <p:tav tm="0">
                                          <p:val>
                                            <p:strVal val="ppt_w"/>
                                          </p:val>
                                        </p:tav>
                                        <p:tav tm="100000">
                                          <p:val>
                                            <p:fltVal val="0"/>
                                          </p:val>
                                        </p:tav>
                                      </p:tavLst>
                                    </p:anim>
                                    <p:anim calcmode="lin" valueType="num">
                                      <p:cBhvr>
                                        <p:cTn id="383" dur="500"/>
                                        <p:tgtEl>
                                          <p:spTgt spid="26"/>
                                        </p:tgtEl>
                                        <p:attrNameLst>
                                          <p:attrName>ppt_h</p:attrName>
                                        </p:attrNameLst>
                                      </p:cBhvr>
                                      <p:tavLst>
                                        <p:tav tm="0">
                                          <p:val>
                                            <p:strVal val="ppt_h"/>
                                          </p:val>
                                        </p:tav>
                                        <p:tav tm="100000">
                                          <p:val>
                                            <p:fltVal val="0"/>
                                          </p:val>
                                        </p:tav>
                                      </p:tavLst>
                                    </p:anim>
                                    <p:anim calcmode="lin" valueType="num">
                                      <p:cBhvr>
                                        <p:cTn id="384" dur="500"/>
                                        <p:tgtEl>
                                          <p:spTgt spid="26"/>
                                        </p:tgtEl>
                                        <p:attrNameLst>
                                          <p:attrName>ppt_x</p:attrName>
                                        </p:attrNameLst>
                                      </p:cBhvr>
                                      <p:tavLst>
                                        <p:tav tm="0">
                                          <p:val>
                                            <p:strVal val="ppt_x"/>
                                          </p:val>
                                        </p:tav>
                                        <p:tav tm="100000">
                                          <p:val>
                                            <p:fltVal val="0.5"/>
                                          </p:val>
                                        </p:tav>
                                      </p:tavLst>
                                    </p:anim>
                                    <p:anim calcmode="lin" valueType="num">
                                      <p:cBhvr>
                                        <p:cTn id="385" dur="500"/>
                                        <p:tgtEl>
                                          <p:spTgt spid="26"/>
                                        </p:tgtEl>
                                        <p:attrNameLst>
                                          <p:attrName>ppt_y</p:attrName>
                                        </p:attrNameLst>
                                      </p:cBhvr>
                                      <p:tavLst>
                                        <p:tav tm="0">
                                          <p:val>
                                            <p:strVal val="ppt_y"/>
                                          </p:val>
                                        </p:tav>
                                        <p:tav tm="100000">
                                          <p:val>
                                            <p:fltVal val="0.5"/>
                                          </p:val>
                                        </p:tav>
                                      </p:tavLst>
                                    </p:anim>
                                    <p:set>
                                      <p:cBhvr>
                                        <p:cTn id="386" dur="1" fill="hold">
                                          <p:stCondLst>
                                            <p:cond delay="499"/>
                                          </p:stCondLst>
                                        </p:cTn>
                                        <p:tgtEl>
                                          <p:spTgt spid="26"/>
                                        </p:tgtEl>
                                        <p:attrNameLst>
                                          <p:attrName>style.visibility</p:attrName>
                                        </p:attrNameLst>
                                      </p:cBhvr>
                                      <p:to>
                                        <p:strVal val="hidden"/>
                                      </p:to>
                                    </p:set>
                                  </p:childTnLst>
                                </p:cTn>
                              </p:par>
                              <p:par>
                                <p:cTn id="387" presetID="23" presetClass="exit" presetSubtype="544" fill="hold" grpId="1" nodeType="withEffect">
                                  <p:stCondLst>
                                    <p:cond delay="1000"/>
                                  </p:stCondLst>
                                  <p:childTnLst>
                                    <p:anim calcmode="lin" valueType="num">
                                      <p:cBhvr>
                                        <p:cTn id="388" dur="500"/>
                                        <p:tgtEl>
                                          <p:spTgt spid="27"/>
                                        </p:tgtEl>
                                        <p:attrNameLst>
                                          <p:attrName>ppt_w</p:attrName>
                                        </p:attrNameLst>
                                      </p:cBhvr>
                                      <p:tavLst>
                                        <p:tav tm="0">
                                          <p:val>
                                            <p:strVal val="ppt_w"/>
                                          </p:val>
                                        </p:tav>
                                        <p:tav tm="100000">
                                          <p:val>
                                            <p:fltVal val="0"/>
                                          </p:val>
                                        </p:tav>
                                      </p:tavLst>
                                    </p:anim>
                                    <p:anim calcmode="lin" valueType="num">
                                      <p:cBhvr>
                                        <p:cTn id="389" dur="500"/>
                                        <p:tgtEl>
                                          <p:spTgt spid="27"/>
                                        </p:tgtEl>
                                        <p:attrNameLst>
                                          <p:attrName>ppt_h</p:attrName>
                                        </p:attrNameLst>
                                      </p:cBhvr>
                                      <p:tavLst>
                                        <p:tav tm="0">
                                          <p:val>
                                            <p:strVal val="ppt_h"/>
                                          </p:val>
                                        </p:tav>
                                        <p:tav tm="100000">
                                          <p:val>
                                            <p:fltVal val="0"/>
                                          </p:val>
                                        </p:tav>
                                      </p:tavLst>
                                    </p:anim>
                                    <p:anim calcmode="lin" valueType="num">
                                      <p:cBhvr>
                                        <p:cTn id="390" dur="500"/>
                                        <p:tgtEl>
                                          <p:spTgt spid="27"/>
                                        </p:tgtEl>
                                        <p:attrNameLst>
                                          <p:attrName>ppt_x</p:attrName>
                                        </p:attrNameLst>
                                      </p:cBhvr>
                                      <p:tavLst>
                                        <p:tav tm="0">
                                          <p:val>
                                            <p:strVal val="ppt_x"/>
                                          </p:val>
                                        </p:tav>
                                        <p:tav tm="100000">
                                          <p:val>
                                            <p:fltVal val="0.5"/>
                                          </p:val>
                                        </p:tav>
                                      </p:tavLst>
                                    </p:anim>
                                    <p:anim calcmode="lin" valueType="num">
                                      <p:cBhvr>
                                        <p:cTn id="391" dur="500"/>
                                        <p:tgtEl>
                                          <p:spTgt spid="27"/>
                                        </p:tgtEl>
                                        <p:attrNameLst>
                                          <p:attrName>ppt_y</p:attrName>
                                        </p:attrNameLst>
                                      </p:cBhvr>
                                      <p:tavLst>
                                        <p:tav tm="0">
                                          <p:val>
                                            <p:strVal val="ppt_y"/>
                                          </p:val>
                                        </p:tav>
                                        <p:tav tm="100000">
                                          <p:val>
                                            <p:fltVal val="0.5"/>
                                          </p:val>
                                        </p:tav>
                                      </p:tavLst>
                                    </p:anim>
                                    <p:set>
                                      <p:cBhvr>
                                        <p:cTn id="392" dur="1" fill="hold">
                                          <p:stCondLst>
                                            <p:cond delay="499"/>
                                          </p:stCondLst>
                                        </p:cTn>
                                        <p:tgtEl>
                                          <p:spTgt spid="27"/>
                                        </p:tgtEl>
                                        <p:attrNameLst>
                                          <p:attrName>style.visibility</p:attrName>
                                        </p:attrNameLst>
                                      </p:cBhvr>
                                      <p:to>
                                        <p:strVal val="hidden"/>
                                      </p:to>
                                    </p:set>
                                  </p:childTnLst>
                                </p:cTn>
                              </p:par>
                              <p:par>
                                <p:cTn id="393" presetID="23" presetClass="exit" presetSubtype="544" fill="hold" grpId="1" nodeType="withEffect">
                                  <p:stCondLst>
                                    <p:cond delay="1000"/>
                                  </p:stCondLst>
                                  <p:childTnLst>
                                    <p:anim calcmode="lin" valueType="num">
                                      <p:cBhvr>
                                        <p:cTn id="394" dur="500"/>
                                        <p:tgtEl>
                                          <p:spTgt spid="28"/>
                                        </p:tgtEl>
                                        <p:attrNameLst>
                                          <p:attrName>ppt_w</p:attrName>
                                        </p:attrNameLst>
                                      </p:cBhvr>
                                      <p:tavLst>
                                        <p:tav tm="0">
                                          <p:val>
                                            <p:strVal val="ppt_w"/>
                                          </p:val>
                                        </p:tav>
                                        <p:tav tm="100000">
                                          <p:val>
                                            <p:fltVal val="0"/>
                                          </p:val>
                                        </p:tav>
                                      </p:tavLst>
                                    </p:anim>
                                    <p:anim calcmode="lin" valueType="num">
                                      <p:cBhvr>
                                        <p:cTn id="395" dur="500"/>
                                        <p:tgtEl>
                                          <p:spTgt spid="28"/>
                                        </p:tgtEl>
                                        <p:attrNameLst>
                                          <p:attrName>ppt_h</p:attrName>
                                        </p:attrNameLst>
                                      </p:cBhvr>
                                      <p:tavLst>
                                        <p:tav tm="0">
                                          <p:val>
                                            <p:strVal val="ppt_h"/>
                                          </p:val>
                                        </p:tav>
                                        <p:tav tm="100000">
                                          <p:val>
                                            <p:fltVal val="0"/>
                                          </p:val>
                                        </p:tav>
                                      </p:tavLst>
                                    </p:anim>
                                    <p:anim calcmode="lin" valueType="num">
                                      <p:cBhvr>
                                        <p:cTn id="396" dur="500"/>
                                        <p:tgtEl>
                                          <p:spTgt spid="28"/>
                                        </p:tgtEl>
                                        <p:attrNameLst>
                                          <p:attrName>ppt_x</p:attrName>
                                        </p:attrNameLst>
                                      </p:cBhvr>
                                      <p:tavLst>
                                        <p:tav tm="0">
                                          <p:val>
                                            <p:strVal val="ppt_x"/>
                                          </p:val>
                                        </p:tav>
                                        <p:tav tm="100000">
                                          <p:val>
                                            <p:fltVal val="0.5"/>
                                          </p:val>
                                        </p:tav>
                                      </p:tavLst>
                                    </p:anim>
                                    <p:anim calcmode="lin" valueType="num">
                                      <p:cBhvr>
                                        <p:cTn id="397" dur="500"/>
                                        <p:tgtEl>
                                          <p:spTgt spid="28"/>
                                        </p:tgtEl>
                                        <p:attrNameLst>
                                          <p:attrName>ppt_y</p:attrName>
                                        </p:attrNameLst>
                                      </p:cBhvr>
                                      <p:tavLst>
                                        <p:tav tm="0">
                                          <p:val>
                                            <p:strVal val="ppt_y"/>
                                          </p:val>
                                        </p:tav>
                                        <p:tav tm="100000">
                                          <p:val>
                                            <p:fltVal val="0.5"/>
                                          </p:val>
                                        </p:tav>
                                      </p:tavLst>
                                    </p:anim>
                                    <p:set>
                                      <p:cBhvr>
                                        <p:cTn id="398" dur="1" fill="hold">
                                          <p:stCondLst>
                                            <p:cond delay="499"/>
                                          </p:stCondLst>
                                        </p:cTn>
                                        <p:tgtEl>
                                          <p:spTgt spid="28"/>
                                        </p:tgtEl>
                                        <p:attrNameLst>
                                          <p:attrName>style.visibility</p:attrName>
                                        </p:attrNameLst>
                                      </p:cBhvr>
                                      <p:to>
                                        <p:strVal val="hidden"/>
                                      </p:to>
                                    </p:set>
                                  </p:childTnLst>
                                </p:cTn>
                              </p:par>
                              <p:par>
                                <p:cTn id="399" presetID="23" presetClass="exit" presetSubtype="544" fill="hold" grpId="1" nodeType="withEffect">
                                  <p:stCondLst>
                                    <p:cond delay="1000"/>
                                  </p:stCondLst>
                                  <p:childTnLst>
                                    <p:anim calcmode="lin" valueType="num">
                                      <p:cBhvr>
                                        <p:cTn id="400" dur="500"/>
                                        <p:tgtEl>
                                          <p:spTgt spid="29"/>
                                        </p:tgtEl>
                                        <p:attrNameLst>
                                          <p:attrName>ppt_w</p:attrName>
                                        </p:attrNameLst>
                                      </p:cBhvr>
                                      <p:tavLst>
                                        <p:tav tm="0">
                                          <p:val>
                                            <p:strVal val="ppt_w"/>
                                          </p:val>
                                        </p:tav>
                                        <p:tav tm="100000">
                                          <p:val>
                                            <p:fltVal val="0"/>
                                          </p:val>
                                        </p:tav>
                                      </p:tavLst>
                                    </p:anim>
                                    <p:anim calcmode="lin" valueType="num">
                                      <p:cBhvr>
                                        <p:cTn id="401" dur="500"/>
                                        <p:tgtEl>
                                          <p:spTgt spid="29"/>
                                        </p:tgtEl>
                                        <p:attrNameLst>
                                          <p:attrName>ppt_h</p:attrName>
                                        </p:attrNameLst>
                                      </p:cBhvr>
                                      <p:tavLst>
                                        <p:tav tm="0">
                                          <p:val>
                                            <p:strVal val="ppt_h"/>
                                          </p:val>
                                        </p:tav>
                                        <p:tav tm="100000">
                                          <p:val>
                                            <p:fltVal val="0"/>
                                          </p:val>
                                        </p:tav>
                                      </p:tavLst>
                                    </p:anim>
                                    <p:anim calcmode="lin" valueType="num">
                                      <p:cBhvr>
                                        <p:cTn id="402" dur="500"/>
                                        <p:tgtEl>
                                          <p:spTgt spid="29"/>
                                        </p:tgtEl>
                                        <p:attrNameLst>
                                          <p:attrName>ppt_x</p:attrName>
                                        </p:attrNameLst>
                                      </p:cBhvr>
                                      <p:tavLst>
                                        <p:tav tm="0">
                                          <p:val>
                                            <p:strVal val="ppt_x"/>
                                          </p:val>
                                        </p:tav>
                                        <p:tav tm="100000">
                                          <p:val>
                                            <p:fltVal val="0.5"/>
                                          </p:val>
                                        </p:tav>
                                      </p:tavLst>
                                    </p:anim>
                                    <p:anim calcmode="lin" valueType="num">
                                      <p:cBhvr>
                                        <p:cTn id="403" dur="500"/>
                                        <p:tgtEl>
                                          <p:spTgt spid="29"/>
                                        </p:tgtEl>
                                        <p:attrNameLst>
                                          <p:attrName>ppt_y</p:attrName>
                                        </p:attrNameLst>
                                      </p:cBhvr>
                                      <p:tavLst>
                                        <p:tav tm="0">
                                          <p:val>
                                            <p:strVal val="ppt_y"/>
                                          </p:val>
                                        </p:tav>
                                        <p:tav tm="100000">
                                          <p:val>
                                            <p:fltVal val="0.5"/>
                                          </p:val>
                                        </p:tav>
                                      </p:tavLst>
                                    </p:anim>
                                    <p:set>
                                      <p:cBhvr>
                                        <p:cTn id="404" dur="1" fill="hold">
                                          <p:stCondLst>
                                            <p:cond delay="499"/>
                                          </p:stCondLst>
                                        </p:cTn>
                                        <p:tgtEl>
                                          <p:spTgt spid="29"/>
                                        </p:tgtEl>
                                        <p:attrNameLst>
                                          <p:attrName>style.visibility</p:attrName>
                                        </p:attrNameLst>
                                      </p:cBhvr>
                                      <p:to>
                                        <p:strVal val="hidden"/>
                                      </p:to>
                                    </p:set>
                                  </p:childTnLst>
                                </p:cTn>
                              </p:par>
                              <p:par>
                                <p:cTn id="405" presetID="23" presetClass="exit" presetSubtype="544" fill="hold" grpId="1" nodeType="withEffect">
                                  <p:stCondLst>
                                    <p:cond delay="1000"/>
                                  </p:stCondLst>
                                  <p:childTnLst>
                                    <p:anim calcmode="lin" valueType="num">
                                      <p:cBhvr>
                                        <p:cTn id="406" dur="500"/>
                                        <p:tgtEl>
                                          <p:spTgt spid="30"/>
                                        </p:tgtEl>
                                        <p:attrNameLst>
                                          <p:attrName>ppt_w</p:attrName>
                                        </p:attrNameLst>
                                      </p:cBhvr>
                                      <p:tavLst>
                                        <p:tav tm="0">
                                          <p:val>
                                            <p:strVal val="ppt_w"/>
                                          </p:val>
                                        </p:tav>
                                        <p:tav tm="100000">
                                          <p:val>
                                            <p:fltVal val="0"/>
                                          </p:val>
                                        </p:tav>
                                      </p:tavLst>
                                    </p:anim>
                                    <p:anim calcmode="lin" valueType="num">
                                      <p:cBhvr>
                                        <p:cTn id="407" dur="500"/>
                                        <p:tgtEl>
                                          <p:spTgt spid="30"/>
                                        </p:tgtEl>
                                        <p:attrNameLst>
                                          <p:attrName>ppt_h</p:attrName>
                                        </p:attrNameLst>
                                      </p:cBhvr>
                                      <p:tavLst>
                                        <p:tav tm="0">
                                          <p:val>
                                            <p:strVal val="ppt_h"/>
                                          </p:val>
                                        </p:tav>
                                        <p:tav tm="100000">
                                          <p:val>
                                            <p:fltVal val="0"/>
                                          </p:val>
                                        </p:tav>
                                      </p:tavLst>
                                    </p:anim>
                                    <p:anim calcmode="lin" valueType="num">
                                      <p:cBhvr>
                                        <p:cTn id="408" dur="500"/>
                                        <p:tgtEl>
                                          <p:spTgt spid="30"/>
                                        </p:tgtEl>
                                        <p:attrNameLst>
                                          <p:attrName>ppt_x</p:attrName>
                                        </p:attrNameLst>
                                      </p:cBhvr>
                                      <p:tavLst>
                                        <p:tav tm="0">
                                          <p:val>
                                            <p:strVal val="ppt_x"/>
                                          </p:val>
                                        </p:tav>
                                        <p:tav tm="100000">
                                          <p:val>
                                            <p:fltVal val="0.5"/>
                                          </p:val>
                                        </p:tav>
                                      </p:tavLst>
                                    </p:anim>
                                    <p:anim calcmode="lin" valueType="num">
                                      <p:cBhvr>
                                        <p:cTn id="409" dur="500"/>
                                        <p:tgtEl>
                                          <p:spTgt spid="30"/>
                                        </p:tgtEl>
                                        <p:attrNameLst>
                                          <p:attrName>ppt_y</p:attrName>
                                        </p:attrNameLst>
                                      </p:cBhvr>
                                      <p:tavLst>
                                        <p:tav tm="0">
                                          <p:val>
                                            <p:strVal val="ppt_y"/>
                                          </p:val>
                                        </p:tav>
                                        <p:tav tm="100000">
                                          <p:val>
                                            <p:fltVal val="0.5"/>
                                          </p:val>
                                        </p:tav>
                                      </p:tavLst>
                                    </p:anim>
                                    <p:set>
                                      <p:cBhvr>
                                        <p:cTn id="410" dur="1" fill="hold">
                                          <p:stCondLst>
                                            <p:cond delay="499"/>
                                          </p:stCondLst>
                                        </p:cTn>
                                        <p:tgtEl>
                                          <p:spTgt spid="30"/>
                                        </p:tgtEl>
                                        <p:attrNameLst>
                                          <p:attrName>style.visibility</p:attrName>
                                        </p:attrNameLst>
                                      </p:cBhvr>
                                      <p:to>
                                        <p:strVal val="hidden"/>
                                      </p:to>
                                    </p:set>
                                  </p:childTnLst>
                                </p:cTn>
                              </p:par>
                              <p:par>
                                <p:cTn id="411" presetID="23" presetClass="exit" presetSubtype="544" fill="hold" grpId="1" nodeType="withEffect">
                                  <p:stCondLst>
                                    <p:cond delay="1000"/>
                                  </p:stCondLst>
                                  <p:childTnLst>
                                    <p:anim calcmode="lin" valueType="num">
                                      <p:cBhvr>
                                        <p:cTn id="412" dur="500"/>
                                        <p:tgtEl>
                                          <p:spTgt spid="31"/>
                                        </p:tgtEl>
                                        <p:attrNameLst>
                                          <p:attrName>ppt_w</p:attrName>
                                        </p:attrNameLst>
                                      </p:cBhvr>
                                      <p:tavLst>
                                        <p:tav tm="0">
                                          <p:val>
                                            <p:strVal val="ppt_w"/>
                                          </p:val>
                                        </p:tav>
                                        <p:tav tm="100000">
                                          <p:val>
                                            <p:fltVal val="0"/>
                                          </p:val>
                                        </p:tav>
                                      </p:tavLst>
                                    </p:anim>
                                    <p:anim calcmode="lin" valueType="num">
                                      <p:cBhvr>
                                        <p:cTn id="413" dur="500"/>
                                        <p:tgtEl>
                                          <p:spTgt spid="31"/>
                                        </p:tgtEl>
                                        <p:attrNameLst>
                                          <p:attrName>ppt_h</p:attrName>
                                        </p:attrNameLst>
                                      </p:cBhvr>
                                      <p:tavLst>
                                        <p:tav tm="0">
                                          <p:val>
                                            <p:strVal val="ppt_h"/>
                                          </p:val>
                                        </p:tav>
                                        <p:tav tm="100000">
                                          <p:val>
                                            <p:fltVal val="0"/>
                                          </p:val>
                                        </p:tav>
                                      </p:tavLst>
                                    </p:anim>
                                    <p:anim calcmode="lin" valueType="num">
                                      <p:cBhvr>
                                        <p:cTn id="414" dur="500"/>
                                        <p:tgtEl>
                                          <p:spTgt spid="31"/>
                                        </p:tgtEl>
                                        <p:attrNameLst>
                                          <p:attrName>ppt_x</p:attrName>
                                        </p:attrNameLst>
                                      </p:cBhvr>
                                      <p:tavLst>
                                        <p:tav tm="0">
                                          <p:val>
                                            <p:strVal val="ppt_x"/>
                                          </p:val>
                                        </p:tav>
                                        <p:tav tm="100000">
                                          <p:val>
                                            <p:fltVal val="0.5"/>
                                          </p:val>
                                        </p:tav>
                                      </p:tavLst>
                                    </p:anim>
                                    <p:anim calcmode="lin" valueType="num">
                                      <p:cBhvr>
                                        <p:cTn id="415" dur="500"/>
                                        <p:tgtEl>
                                          <p:spTgt spid="31"/>
                                        </p:tgtEl>
                                        <p:attrNameLst>
                                          <p:attrName>ppt_y</p:attrName>
                                        </p:attrNameLst>
                                      </p:cBhvr>
                                      <p:tavLst>
                                        <p:tav tm="0">
                                          <p:val>
                                            <p:strVal val="ppt_y"/>
                                          </p:val>
                                        </p:tav>
                                        <p:tav tm="100000">
                                          <p:val>
                                            <p:fltVal val="0.5"/>
                                          </p:val>
                                        </p:tav>
                                      </p:tavLst>
                                    </p:anim>
                                    <p:set>
                                      <p:cBhvr>
                                        <p:cTn id="416" dur="1" fill="hold">
                                          <p:stCondLst>
                                            <p:cond delay="499"/>
                                          </p:stCondLst>
                                        </p:cTn>
                                        <p:tgtEl>
                                          <p:spTgt spid="31"/>
                                        </p:tgtEl>
                                        <p:attrNameLst>
                                          <p:attrName>style.visibility</p:attrName>
                                        </p:attrNameLst>
                                      </p:cBhvr>
                                      <p:to>
                                        <p:strVal val="hidden"/>
                                      </p:to>
                                    </p:set>
                                  </p:childTnLst>
                                </p:cTn>
                              </p:par>
                              <p:par>
                                <p:cTn id="417" presetID="23" presetClass="exit" presetSubtype="544" fill="hold" grpId="1" nodeType="withEffect">
                                  <p:stCondLst>
                                    <p:cond delay="1000"/>
                                  </p:stCondLst>
                                  <p:childTnLst>
                                    <p:anim calcmode="lin" valueType="num">
                                      <p:cBhvr>
                                        <p:cTn id="418" dur="500"/>
                                        <p:tgtEl>
                                          <p:spTgt spid="32"/>
                                        </p:tgtEl>
                                        <p:attrNameLst>
                                          <p:attrName>ppt_w</p:attrName>
                                        </p:attrNameLst>
                                      </p:cBhvr>
                                      <p:tavLst>
                                        <p:tav tm="0">
                                          <p:val>
                                            <p:strVal val="ppt_w"/>
                                          </p:val>
                                        </p:tav>
                                        <p:tav tm="100000">
                                          <p:val>
                                            <p:fltVal val="0"/>
                                          </p:val>
                                        </p:tav>
                                      </p:tavLst>
                                    </p:anim>
                                    <p:anim calcmode="lin" valueType="num">
                                      <p:cBhvr>
                                        <p:cTn id="419" dur="500"/>
                                        <p:tgtEl>
                                          <p:spTgt spid="32"/>
                                        </p:tgtEl>
                                        <p:attrNameLst>
                                          <p:attrName>ppt_h</p:attrName>
                                        </p:attrNameLst>
                                      </p:cBhvr>
                                      <p:tavLst>
                                        <p:tav tm="0">
                                          <p:val>
                                            <p:strVal val="ppt_h"/>
                                          </p:val>
                                        </p:tav>
                                        <p:tav tm="100000">
                                          <p:val>
                                            <p:fltVal val="0"/>
                                          </p:val>
                                        </p:tav>
                                      </p:tavLst>
                                    </p:anim>
                                    <p:anim calcmode="lin" valueType="num">
                                      <p:cBhvr>
                                        <p:cTn id="420" dur="500"/>
                                        <p:tgtEl>
                                          <p:spTgt spid="32"/>
                                        </p:tgtEl>
                                        <p:attrNameLst>
                                          <p:attrName>ppt_x</p:attrName>
                                        </p:attrNameLst>
                                      </p:cBhvr>
                                      <p:tavLst>
                                        <p:tav tm="0">
                                          <p:val>
                                            <p:strVal val="ppt_x"/>
                                          </p:val>
                                        </p:tav>
                                        <p:tav tm="100000">
                                          <p:val>
                                            <p:fltVal val="0.5"/>
                                          </p:val>
                                        </p:tav>
                                      </p:tavLst>
                                    </p:anim>
                                    <p:anim calcmode="lin" valueType="num">
                                      <p:cBhvr>
                                        <p:cTn id="421" dur="500"/>
                                        <p:tgtEl>
                                          <p:spTgt spid="32"/>
                                        </p:tgtEl>
                                        <p:attrNameLst>
                                          <p:attrName>ppt_y</p:attrName>
                                        </p:attrNameLst>
                                      </p:cBhvr>
                                      <p:tavLst>
                                        <p:tav tm="0">
                                          <p:val>
                                            <p:strVal val="ppt_y"/>
                                          </p:val>
                                        </p:tav>
                                        <p:tav tm="100000">
                                          <p:val>
                                            <p:fltVal val="0.5"/>
                                          </p:val>
                                        </p:tav>
                                      </p:tavLst>
                                    </p:anim>
                                    <p:set>
                                      <p:cBhvr>
                                        <p:cTn id="422" dur="1" fill="hold">
                                          <p:stCondLst>
                                            <p:cond delay="499"/>
                                          </p:stCondLst>
                                        </p:cTn>
                                        <p:tgtEl>
                                          <p:spTgt spid="32"/>
                                        </p:tgtEl>
                                        <p:attrNameLst>
                                          <p:attrName>style.visibility</p:attrName>
                                        </p:attrNameLst>
                                      </p:cBhvr>
                                      <p:to>
                                        <p:strVal val="hidden"/>
                                      </p:to>
                                    </p:set>
                                  </p:childTnLst>
                                </p:cTn>
                              </p:par>
                              <p:par>
                                <p:cTn id="423" presetID="23" presetClass="exit" presetSubtype="544" fill="hold" grpId="1" nodeType="withEffect">
                                  <p:stCondLst>
                                    <p:cond delay="1000"/>
                                  </p:stCondLst>
                                  <p:childTnLst>
                                    <p:anim calcmode="lin" valueType="num">
                                      <p:cBhvr>
                                        <p:cTn id="424" dur="500"/>
                                        <p:tgtEl>
                                          <p:spTgt spid="33"/>
                                        </p:tgtEl>
                                        <p:attrNameLst>
                                          <p:attrName>ppt_w</p:attrName>
                                        </p:attrNameLst>
                                      </p:cBhvr>
                                      <p:tavLst>
                                        <p:tav tm="0">
                                          <p:val>
                                            <p:strVal val="ppt_w"/>
                                          </p:val>
                                        </p:tav>
                                        <p:tav tm="100000">
                                          <p:val>
                                            <p:fltVal val="0"/>
                                          </p:val>
                                        </p:tav>
                                      </p:tavLst>
                                    </p:anim>
                                    <p:anim calcmode="lin" valueType="num">
                                      <p:cBhvr>
                                        <p:cTn id="425" dur="500"/>
                                        <p:tgtEl>
                                          <p:spTgt spid="33"/>
                                        </p:tgtEl>
                                        <p:attrNameLst>
                                          <p:attrName>ppt_h</p:attrName>
                                        </p:attrNameLst>
                                      </p:cBhvr>
                                      <p:tavLst>
                                        <p:tav tm="0">
                                          <p:val>
                                            <p:strVal val="ppt_h"/>
                                          </p:val>
                                        </p:tav>
                                        <p:tav tm="100000">
                                          <p:val>
                                            <p:fltVal val="0"/>
                                          </p:val>
                                        </p:tav>
                                      </p:tavLst>
                                    </p:anim>
                                    <p:anim calcmode="lin" valueType="num">
                                      <p:cBhvr>
                                        <p:cTn id="426" dur="500"/>
                                        <p:tgtEl>
                                          <p:spTgt spid="33"/>
                                        </p:tgtEl>
                                        <p:attrNameLst>
                                          <p:attrName>ppt_x</p:attrName>
                                        </p:attrNameLst>
                                      </p:cBhvr>
                                      <p:tavLst>
                                        <p:tav tm="0">
                                          <p:val>
                                            <p:strVal val="ppt_x"/>
                                          </p:val>
                                        </p:tav>
                                        <p:tav tm="100000">
                                          <p:val>
                                            <p:fltVal val="0.5"/>
                                          </p:val>
                                        </p:tav>
                                      </p:tavLst>
                                    </p:anim>
                                    <p:anim calcmode="lin" valueType="num">
                                      <p:cBhvr>
                                        <p:cTn id="427" dur="500"/>
                                        <p:tgtEl>
                                          <p:spTgt spid="33"/>
                                        </p:tgtEl>
                                        <p:attrNameLst>
                                          <p:attrName>ppt_y</p:attrName>
                                        </p:attrNameLst>
                                      </p:cBhvr>
                                      <p:tavLst>
                                        <p:tav tm="0">
                                          <p:val>
                                            <p:strVal val="ppt_y"/>
                                          </p:val>
                                        </p:tav>
                                        <p:tav tm="100000">
                                          <p:val>
                                            <p:fltVal val="0.5"/>
                                          </p:val>
                                        </p:tav>
                                      </p:tavLst>
                                    </p:anim>
                                    <p:set>
                                      <p:cBhvr>
                                        <p:cTn id="428" dur="1" fill="hold">
                                          <p:stCondLst>
                                            <p:cond delay="499"/>
                                          </p:stCondLst>
                                        </p:cTn>
                                        <p:tgtEl>
                                          <p:spTgt spid="33"/>
                                        </p:tgtEl>
                                        <p:attrNameLst>
                                          <p:attrName>style.visibility</p:attrName>
                                        </p:attrNameLst>
                                      </p:cBhvr>
                                      <p:to>
                                        <p:strVal val="hidden"/>
                                      </p:to>
                                    </p:set>
                                  </p:childTnLst>
                                </p:cTn>
                              </p:par>
                              <p:par>
                                <p:cTn id="429" presetID="23" presetClass="exit" presetSubtype="544" fill="hold" grpId="1" nodeType="withEffect">
                                  <p:stCondLst>
                                    <p:cond delay="1000"/>
                                  </p:stCondLst>
                                  <p:childTnLst>
                                    <p:anim calcmode="lin" valueType="num">
                                      <p:cBhvr>
                                        <p:cTn id="430" dur="500"/>
                                        <p:tgtEl>
                                          <p:spTgt spid="34"/>
                                        </p:tgtEl>
                                        <p:attrNameLst>
                                          <p:attrName>ppt_w</p:attrName>
                                        </p:attrNameLst>
                                      </p:cBhvr>
                                      <p:tavLst>
                                        <p:tav tm="0">
                                          <p:val>
                                            <p:strVal val="ppt_w"/>
                                          </p:val>
                                        </p:tav>
                                        <p:tav tm="100000">
                                          <p:val>
                                            <p:fltVal val="0"/>
                                          </p:val>
                                        </p:tav>
                                      </p:tavLst>
                                    </p:anim>
                                    <p:anim calcmode="lin" valueType="num">
                                      <p:cBhvr>
                                        <p:cTn id="431" dur="500"/>
                                        <p:tgtEl>
                                          <p:spTgt spid="34"/>
                                        </p:tgtEl>
                                        <p:attrNameLst>
                                          <p:attrName>ppt_h</p:attrName>
                                        </p:attrNameLst>
                                      </p:cBhvr>
                                      <p:tavLst>
                                        <p:tav tm="0">
                                          <p:val>
                                            <p:strVal val="ppt_h"/>
                                          </p:val>
                                        </p:tav>
                                        <p:tav tm="100000">
                                          <p:val>
                                            <p:fltVal val="0"/>
                                          </p:val>
                                        </p:tav>
                                      </p:tavLst>
                                    </p:anim>
                                    <p:anim calcmode="lin" valueType="num">
                                      <p:cBhvr>
                                        <p:cTn id="432" dur="500"/>
                                        <p:tgtEl>
                                          <p:spTgt spid="34"/>
                                        </p:tgtEl>
                                        <p:attrNameLst>
                                          <p:attrName>ppt_x</p:attrName>
                                        </p:attrNameLst>
                                      </p:cBhvr>
                                      <p:tavLst>
                                        <p:tav tm="0">
                                          <p:val>
                                            <p:strVal val="ppt_x"/>
                                          </p:val>
                                        </p:tav>
                                        <p:tav tm="100000">
                                          <p:val>
                                            <p:fltVal val="0.5"/>
                                          </p:val>
                                        </p:tav>
                                      </p:tavLst>
                                    </p:anim>
                                    <p:anim calcmode="lin" valueType="num">
                                      <p:cBhvr>
                                        <p:cTn id="433" dur="500"/>
                                        <p:tgtEl>
                                          <p:spTgt spid="34"/>
                                        </p:tgtEl>
                                        <p:attrNameLst>
                                          <p:attrName>ppt_y</p:attrName>
                                        </p:attrNameLst>
                                      </p:cBhvr>
                                      <p:tavLst>
                                        <p:tav tm="0">
                                          <p:val>
                                            <p:strVal val="ppt_y"/>
                                          </p:val>
                                        </p:tav>
                                        <p:tav tm="100000">
                                          <p:val>
                                            <p:fltVal val="0.5"/>
                                          </p:val>
                                        </p:tav>
                                      </p:tavLst>
                                    </p:anim>
                                    <p:set>
                                      <p:cBhvr>
                                        <p:cTn id="434" dur="1" fill="hold">
                                          <p:stCondLst>
                                            <p:cond delay="499"/>
                                          </p:stCondLst>
                                        </p:cTn>
                                        <p:tgtEl>
                                          <p:spTgt spid="34"/>
                                        </p:tgtEl>
                                        <p:attrNameLst>
                                          <p:attrName>style.visibility</p:attrName>
                                        </p:attrNameLst>
                                      </p:cBhvr>
                                      <p:to>
                                        <p:strVal val="hidden"/>
                                      </p:to>
                                    </p:set>
                                  </p:childTnLst>
                                </p:cTn>
                              </p:par>
                              <p:par>
                                <p:cTn id="435" presetID="23" presetClass="exit" presetSubtype="544" fill="hold" grpId="1" nodeType="withEffect">
                                  <p:stCondLst>
                                    <p:cond delay="1000"/>
                                  </p:stCondLst>
                                  <p:childTnLst>
                                    <p:anim calcmode="lin" valueType="num">
                                      <p:cBhvr>
                                        <p:cTn id="436" dur="500"/>
                                        <p:tgtEl>
                                          <p:spTgt spid="35"/>
                                        </p:tgtEl>
                                        <p:attrNameLst>
                                          <p:attrName>ppt_w</p:attrName>
                                        </p:attrNameLst>
                                      </p:cBhvr>
                                      <p:tavLst>
                                        <p:tav tm="0">
                                          <p:val>
                                            <p:strVal val="ppt_w"/>
                                          </p:val>
                                        </p:tav>
                                        <p:tav tm="100000">
                                          <p:val>
                                            <p:fltVal val="0"/>
                                          </p:val>
                                        </p:tav>
                                      </p:tavLst>
                                    </p:anim>
                                    <p:anim calcmode="lin" valueType="num">
                                      <p:cBhvr>
                                        <p:cTn id="437" dur="500"/>
                                        <p:tgtEl>
                                          <p:spTgt spid="35"/>
                                        </p:tgtEl>
                                        <p:attrNameLst>
                                          <p:attrName>ppt_h</p:attrName>
                                        </p:attrNameLst>
                                      </p:cBhvr>
                                      <p:tavLst>
                                        <p:tav tm="0">
                                          <p:val>
                                            <p:strVal val="ppt_h"/>
                                          </p:val>
                                        </p:tav>
                                        <p:tav tm="100000">
                                          <p:val>
                                            <p:fltVal val="0"/>
                                          </p:val>
                                        </p:tav>
                                      </p:tavLst>
                                    </p:anim>
                                    <p:anim calcmode="lin" valueType="num">
                                      <p:cBhvr>
                                        <p:cTn id="438" dur="500"/>
                                        <p:tgtEl>
                                          <p:spTgt spid="35"/>
                                        </p:tgtEl>
                                        <p:attrNameLst>
                                          <p:attrName>ppt_x</p:attrName>
                                        </p:attrNameLst>
                                      </p:cBhvr>
                                      <p:tavLst>
                                        <p:tav tm="0">
                                          <p:val>
                                            <p:strVal val="ppt_x"/>
                                          </p:val>
                                        </p:tav>
                                        <p:tav tm="100000">
                                          <p:val>
                                            <p:fltVal val="0.5"/>
                                          </p:val>
                                        </p:tav>
                                      </p:tavLst>
                                    </p:anim>
                                    <p:anim calcmode="lin" valueType="num">
                                      <p:cBhvr>
                                        <p:cTn id="439" dur="500"/>
                                        <p:tgtEl>
                                          <p:spTgt spid="35"/>
                                        </p:tgtEl>
                                        <p:attrNameLst>
                                          <p:attrName>ppt_y</p:attrName>
                                        </p:attrNameLst>
                                      </p:cBhvr>
                                      <p:tavLst>
                                        <p:tav tm="0">
                                          <p:val>
                                            <p:strVal val="ppt_y"/>
                                          </p:val>
                                        </p:tav>
                                        <p:tav tm="100000">
                                          <p:val>
                                            <p:fltVal val="0.5"/>
                                          </p:val>
                                        </p:tav>
                                      </p:tavLst>
                                    </p:anim>
                                    <p:set>
                                      <p:cBhvr>
                                        <p:cTn id="440" dur="1" fill="hold">
                                          <p:stCondLst>
                                            <p:cond delay="499"/>
                                          </p:stCondLst>
                                        </p:cTn>
                                        <p:tgtEl>
                                          <p:spTgt spid="35"/>
                                        </p:tgtEl>
                                        <p:attrNameLst>
                                          <p:attrName>style.visibility</p:attrName>
                                        </p:attrNameLst>
                                      </p:cBhvr>
                                      <p:to>
                                        <p:strVal val="hidden"/>
                                      </p:to>
                                    </p:set>
                                  </p:childTnLst>
                                </p:cTn>
                              </p:par>
                              <p:par>
                                <p:cTn id="441" presetID="23" presetClass="exit" presetSubtype="544" fill="hold" grpId="1" nodeType="withEffect">
                                  <p:stCondLst>
                                    <p:cond delay="1000"/>
                                  </p:stCondLst>
                                  <p:childTnLst>
                                    <p:anim calcmode="lin" valueType="num">
                                      <p:cBhvr>
                                        <p:cTn id="442" dur="500"/>
                                        <p:tgtEl>
                                          <p:spTgt spid="36"/>
                                        </p:tgtEl>
                                        <p:attrNameLst>
                                          <p:attrName>ppt_w</p:attrName>
                                        </p:attrNameLst>
                                      </p:cBhvr>
                                      <p:tavLst>
                                        <p:tav tm="0">
                                          <p:val>
                                            <p:strVal val="ppt_w"/>
                                          </p:val>
                                        </p:tav>
                                        <p:tav tm="100000">
                                          <p:val>
                                            <p:fltVal val="0"/>
                                          </p:val>
                                        </p:tav>
                                      </p:tavLst>
                                    </p:anim>
                                    <p:anim calcmode="lin" valueType="num">
                                      <p:cBhvr>
                                        <p:cTn id="443" dur="500"/>
                                        <p:tgtEl>
                                          <p:spTgt spid="36"/>
                                        </p:tgtEl>
                                        <p:attrNameLst>
                                          <p:attrName>ppt_h</p:attrName>
                                        </p:attrNameLst>
                                      </p:cBhvr>
                                      <p:tavLst>
                                        <p:tav tm="0">
                                          <p:val>
                                            <p:strVal val="ppt_h"/>
                                          </p:val>
                                        </p:tav>
                                        <p:tav tm="100000">
                                          <p:val>
                                            <p:fltVal val="0"/>
                                          </p:val>
                                        </p:tav>
                                      </p:tavLst>
                                    </p:anim>
                                    <p:anim calcmode="lin" valueType="num">
                                      <p:cBhvr>
                                        <p:cTn id="444" dur="500"/>
                                        <p:tgtEl>
                                          <p:spTgt spid="36"/>
                                        </p:tgtEl>
                                        <p:attrNameLst>
                                          <p:attrName>ppt_x</p:attrName>
                                        </p:attrNameLst>
                                      </p:cBhvr>
                                      <p:tavLst>
                                        <p:tav tm="0">
                                          <p:val>
                                            <p:strVal val="ppt_x"/>
                                          </p:val>
                                        </p:tav>
                                        <p:tav tm="100000">
                                          <p:val>
                                            <p:fltVal val="0.5"/>
                                          </p:val>
                                        </p:tav>
                                      </p:tavLst>
                                    </p:anim>
                                    <p:anim calcmode="lin" valueType="num">
                                      <p:cBhvr>
                                        <p:cTn id="445" dur="500"/>
                                        <p:tgtEl>
                                          <p:spTgt spid="36"/>
                                        </p:tgtEl>
                                        <p:attrNameLst>
                                          <p:attrName>ppt_y</p:attrName>
                                        </p:attrNameLst>
                                      </p:cBhvr>
                                      <p:tavLst>
                                        <p:tav tm="0">
                                          <p:val>
                                            <p:strVal val="ppt_y"/>
                                          </p:val>
                                        </p:tav>
                                        <p:tav tm="100000">
                                          <p:val>
                                            <p:fltVal val="0.5"/>
                                          </p:val>
                                        </p:tav>
                                      </p:tavLst>
                                    </p:anim>
                                    <p:set>
                                      <p:cBhvr>
                                        <p:cTn id="446" dur="1" fill="hold">
                                          <p:stCondLst>
                                            <p:cond delay="499"/>
                                          </p:stCondLst>
                                        </p:cTn>
                                        <p:tgtEl>
                                          <p:spTgt spid="36"/>
                                        </p:tgtEl>
                                        <p:attrNameLst>
                                          <p:attrName>style.visibility</p:attrName>
                                        </p:attrNameLst>
                                      </p:cBhvr>
                                      <p:to>
                                        <p:strVal val="hidden"/>
                                      </p:to>
                                    </p:set>
                                  </p:childTnLst>
                                </p:cTn>
                              </p:par>
                              <p:par>
                                <p:cTn id="447" presetID="23" presetClass="exit" presetSubtype="544" fill="hold" grpId="1" nodeType="withEffect">
                                  <p:stCondLst>
                                    <p:cond delay="1000"/>
                                  </p:stCondLst>
                                  <p:childTnLst>
                                    <p:anim calcmode="lin" valueType="num">
                                      <p:cBhvr>
                                        <p:cTn id="448" dur="500"/>
                                        <p:tgtEl>
                                          <p:spTgt spid="37"/>
                                        </p:tgtEl>
                                        <p:attrNameLst>
                                          <p:attrName>ppt_w</p:attrName>
                                        </p:attrNameLst>
                                      </p:cBhvr>
                                      <p:tavLst>
                                        <p:tav tm="0">
                                          <p:val>
                                            <p:strVal val="ppt_w"/>
                                          </p:val>
                                        </p:tav>
                                        <p:tav tm="100000">
                                          <p:val>
                                            <p:fltVal val="0"/>
                                          </p:val>
                                        </p:tav>
                                      </p:tavLst>
                                    </p:anim>
                                    <p:anim calcmode="lin" valueType="num">
                                      <p:cBhvr>
                                        <p:cTn id="449" dur="500"/>
                                        <p:tgtEl>
                                          <p:spTgt spid="37"/>
                                        </p:tgtEl>
                                        <p:attrNameLst>
                                          <p:attrName>ppt_h</p:attrName>
                                        </p:attrNameLst>
                                      </p:cBhvr>
                                      <p:tavLst>
                                        <p:tav tm="0">
                                          <p:val>
                                            <p:strVal val="ppt_h"/>
                                          </p:val>
                                        </p:tav>
                                        <p:tav tm="100000">
                                          <p:val>
                                            <p:fltVal val="0"/>
                                          </p:val>
                                        </p:tav>
                                      </p:tavLst>
                                    </p:anim>
                                    <p:anim calcmode="lin" valueType="num">
                                      <p:cBhvr>
                                        <p:cTn id="450" dur="500"/>
                                        <p:tgtEl>
                                          <p:spTgt spid="37"/>
                                        </p:tgtEl>
                                        <p:attrNameLst>
                                          <p:attrName>ppt_x</p:attrName>
                                        </p:attrNameLst>
                                      </p:cBhvr>
                                      <p:tavLst>
                                        <p:tav tm="0">
                                          <p:val>
                                            <p:strVal val="ppt_x"/>
                                          </p:val>
                                        </p:tav>
                                        <p:tav tm="100000">
                                          <p:val>
                                            <p:fltVal val="0.5"/>
                                          </p:val>
                                        </p:tav>
                                      </p:tavLst>
                                    </p:anim>
                                    <p:anim calcmode="lin" valueType="num">
                                      <p:cBhvr>
                                        <p:cTn id="451" dur="500"/>
                                        <p:tgtEl>
                                          <p:spTgt spid="37"/>
                                        </p:tgtEl>
                                        <p:attrNameLst>
                                          <p:attrName>ppt_y</p:attrName>
                                        </p:attrNameLst>
                                      </p:cBhvr>
                                      <p:tavLst>
                                        <p:tav tm="0">
                                          <p:val>
                                            <p:strVal val="ppt_y"/>
                                          </p:val>
                                        </p:tav>
                                        <p:tav tm="100000">
                                          <p:val>
                                            <p:fltVal val="0.5"/>
                                          </p:val>
                                        </p:tav>
                                      </p:tavLst>
                                    </p:anim>
                                    <p:set>
                                      <p:cBhvr>
                                        <p:cTn id="452" dur="1" fill="hold">
                                          <p:stCondLst>
                                            <p:cond delay="499"/>
                                          </p:stCondLst>
                                        </p:cTn>
                                        <p:tgtEl>
                                          <p:spTgt spid="37"/>
                                        </p:tgtEl>
                                        <p:attrNameLst>
                                          <p:attrName>style.visibility</p:attrName>
                                        </p:attrNameLst>
                                      </p:cBhvr>
                                      <p:to>
                                        <p:strVal val="hidden"/>
                                      </p:to>
                                    </p:set>
                                  </p:childTnLst>
                                </p:cTn>
                              </p:par>
                              <p:par>
                                <p:cTn id="453" presetID="23" presetClass="exit" presetSubtype="544" fill="hold" grpId="1" nodeType="withEffect">
                                  <p:stCondLst>
                                    <p:cond delay="1000"/>
                                  </p:stCondLst>
                                  <p:childTnLst>
                                    <p:anim calcmode="lin" valueType="num">
                                      <p:cBhvr>
                                        <p:cTn id="454" dur="500"/>
                                        <p:tgtEl>
                                          <p:spTgt spid="38"/>
                                        </p:tgtEl>
                                        <p:attrNameLst>
                                          <p:attrName>ppt_w</p:attrName>
                                        </p:attrNameLst>
                                      </p:cBhvr>
                                      <p:tavLst>
                                        <p:tav tm="0">
                                          <p:val>
                                            <p:strVal val="ppt_w"/>
                                          </p:val>
                                        </p:tav>
                                        <p:tav tm="100000">
                                          <p:val>
                                            <p:fltVal val="0"/>
                                          </p:val>
                                        </p:tav>
                                      </p:tavLst>
                                    </p:anim>
                                    <p:anim calcmode="lin" valueType="num">
                                      <p:cBhvr>
                                        <p:cTn id="455" dur="500"/>
                                        <p:tgtEl>
                                          <p:spTgt spid="38"/>
                                        </p:tgtEl>
                                        <p:attrNameLst>
                                          <p:attrName>ppt_h</p:attrName>
                                        </p:attrNameLst>
                                      </p:cBhvr>
                                      <p:tavLst>
                                        <p:tav tm="0">
                                          <p:val>
                                            <p:strVal val="ppt_h"/>
                                          </p:val>
                                        </p:tav>
                                        <p:tav tm="100000">
                                          <p:val>
                                            <p:fltVal val="0"/>
                                          </p:val>
                                        </p:tav>
                                      </p:tavLst>
                                    </p:anim>
                                    <p:anim calcmode="lin" valueType="num">
                                      <p:cBhvr>
                                        <p:cTn id="456" dur="500"/>
                                        <p:tgtEl>
                                          <p:spTgt spid="38"/>
                                        </p:tgtEl>
                                        <p:attrNameLst>
                                          <p:attrName>ppt_x</p:attrName>
                                        </p:attrNameLst>
                                      </p:cBhvr>
                                      <p:tavLst>
                                        <p:tav tm="0">
                                          <p:val>
                                            <p:strVal val="ppt_x"/>
                                          </p:val>
                                        </p:tav>
                                        <p:tav tm="100000">
                                          <p:val>
                                            <p:fltVal val="0.5"/>
                                          </p:val>
                                        </p:tav>
                                      </p:tavLst>
                                    </p:anim>
                                    <p:anim calcmode="lin" valueType="num">
                                      <p:cBhvr>
                                        <p:cTn id="457" dur="500"/>
                                        <p:tgtEl>
                                          <p:spTgt spid="38"/>
                                        </p:tgtEl>
                                        <p:attrNameLst>
                                          <p:attrName>ppt_y</p:attrName>
                                        </p:attrNameLst>
                                      </p:cBhvr>
                                      <p:tavLst>
                                        <p:tav tm="0">
                                          <p:val>
                                            <p:strVal val="ppt_y"/>
                                          </p:val>
                                        </p:tav>
                                        <p:tav tm="100000">
                                          <p:val>
                                            <p:fltVal val="0.5"/>
                                          </p:val>
                                        </p:tav>
                                      </p:tavLst>
                                    </p:anim>
                                    <p:set>
                                      <p:cBhvr>
                                        <p:cTn id="458" dur="1" fill="hold">
                                          <p:stCondLst>
                                            <p:cond delay="499"/>
                                          </p:stCondLst>
                                        </p:cTn>
                                        <p:tgtEl>
                                          <p:spTgt spid="38"/>
                                        </p:tgtEl>
                                        <p:attrNameLst>
                                          <p:attrName>style.visibility</p:attrName>
                                        </p:attrNameLst>
                                      </p:cBhvr>
                                      <p:to>
                                        <p:strVal val="hidden"/>
                                      </p:to>
                                    </p:set>
                                  </p:childTnLst>
                                </p:cTn>
                              </p:par>
                              <p:par>
                                <p:cTn id="459" presetID="23" presetClass="exit" presetSubtype="544" fill="hold" grpId="1" nodeType="withEffect">
                                  <p:stCondLst>
                                    <p:cond delay="1000"/>
                                  </p:stCondLst>
                                  <p:childTnLst>
                                    <p:anim calcmode="lin" valueType="num">
                                      <p:cBhvr>
                                        <p:cTn id="460" dur="500"/>
                                        <p:tgtEl>
                                          <p:spTgt spid="39"/>
                                        </p:tgtEl>
                                        <p:attrNameLst>
                                          <p:attrName>ppt_w</p:attrName>
                                        </p:attrNameLst>
                                      </p:cBhvr>
                                      <p:tavLst>
                                        <p:tav tm="0">
                                          <p:val>
                                            <p:strVal val="ppt_w"/>
                                          </p:val>
                                        </p:tav>
                                        <p:tav tm="100000">
                                          <p:val>
                                            <p:fltVal val="0"/>
                                          </p:val>
                                        </p:tav>
                                      </p:tavLst>
                                    </p:anim>
                                    <p:anim calcmode="lin" valueType="num">
                                      <p:cBhvr>
                                        <p:cTn id="461" dur="500"/>
                                        <p:tgtEl>
                                          <p:spTgt spid="39"/>
                                        </p:tgtEl>
                                        <p:attrNameLst>
                                          <p:attrName>ppt_h</p:attrName>
                                        </p:attrNameLst>
                                      </p:cBhvr>
                                      <p:tavLst>
                                        <p:tav tm="0">
                                          <p:val>
                                            <p:strVal val="ppt_h"/>
                                          </p:val>
                                        </p:tav>
                                        <p:tav tm="100000">
                                          <p:val>
                                            <p:fltVal val="0"/>
                                          </p:val>
                                        </p:tav>
                                      </p:tavLst>
                                    </p:anim>
                                    <p:anim calcmode="lin" valueType="num">
                                      <p:cBhvr>
                                        <p:cTn id="462" dur="500"/>
                                        <p:tgtEl>
                                          <p:spTgt spid="39"/>
                                        </p:tgtEl>
                                        <p:attrNameLst>
                                          <p:attrName>ppt_x</p:attrName>
                                        </p:attrNameLst>
                                      </p:cBhvr>
                                      <p:tavLst>
                                        <p:tav tm="0">
                                          <p:val>
                                            <p:strVal val="ppt_x"/>
                                          </p:val>
                                        </p:tav>
                                        <p:tav tm="100000">
                                          <p:val>
                                            <p:fltVal val="0.5"/>
                                          </p:val>
                                        </p:tav>
                                      </p:tavLst>
                                    </p:anim>
                                    <p:anim calcmode="lin" valueType="num">
                                      <p:cBhvr>
                                        <p:cTn id="463" dur="500"/>
                                        <p:tgtEl>
                                          <p:spTgt spid="39"/>
                                        </p:tgtEl>
                                        <p:attrNameLst>
                                          <p:attrName>ppt_y</p:attrName>
                                        </p:attrNameLst>
                                      </p:cBhvr>
                                      <p:tavLst>
                                        <p:tav tm="0">
                                          <p:val>
                                            <p:strVal val="ppt_y"/>
                                          </p:val>
                                        </p:tav>
                                        <p:tav tm="100000">
                                          <p:val>
                                            <p:fltVal val="0.5"/>
                                          </p:val>
                                        </p:tav>
                                      </p:tavLst>
                                    </p:anim>
                                    <p:set>
                                      <p:cBhvr>
                                        <p:cTn id="464" dur="1" fill="hold">
                                          <p:stCondLst>
                                            <p:cond delay="499"/>
                                          </p:stCondLst>
                                        </p:cTn>
                                        <p:tgtEl>
                                          <p:spTgt spid="39"/>
                                        </p:tgtEl>
                                        <p:attrNameLst>
                                          <p:attrName>style.visibility</p:attrName>
                                        </p:attrNameLst>
                                      </p:cBhvr>
                                      <p:to>
                                        <p:strVal val="hidden"/>
                                      </p:to>
                                    </p:set>
                                  </p:childTnLst>
                                </p:cTn>
                              </p:par>
                              <p:par>
                                <p:cTn id="465" presetID="23" presetClass="exit" presetSubtype="544" fill="hold" grpId="1" nodeType="withEffect">
                                  <p:stCondLst>
                                    <p:cond delay="1000"/>
                                  </p:stCondLst>
                                  <p:childTnLst>
                                    <p:anim calcmode="lin" valueType="num">
                                      <p:cBhvr>
                                        <p:cTn id="466" dur="500"/>
                                        <p:tgtEl>
                                          <p:spTgt spid="40"/>
                                        </p:tgtEl>
                                        <p:attrNameLst>
                                          <p:attrName>ppt_w</p:attrName>
                                        </p:attrNameLst>
                                      </p:cBhvr>
                                      <p:tavLst>
                                        <p:tav tm="0">
                                          <p:val>
                                            <p:strVal val="ppt_w"/>
                                          </p:val>
                                        </p:tav>
                                        <p:tav tm="100000">
                                          <p:val>
                                            <p:fltVal val="0"/>
                                          </p:val>
                                        </p:tav>
                                      </p:tavLst>
                                    </p:anim>
                                    <p:anim calcmode="lin" valueType="num">
                                      <p:cBhvr>
                                        <p:cTn id="467" dur="500"/>
                                        <p:tgtEl>
                                          <p:spTgt spid="40"/>
                                        </p:tgtEl>
                                        <p:attrNameLst>
                                          <p:attrName>ppt_h</p:attrName>
                                        </p:attrNameLst>
                                      </p:cBhvr>
                                      <p:tavLst>
                                        <p:tav tm="0">
                                          <p:val>
                                            <p:strVal val="ppt_h"/>
                                          </p:val>
                                        </p:tav>
                                        <p:tav tm="100000">
                                          <p:val>
                                            <p:fltVal val="0"/>
                                          </p:val>
                                        </p:tav>
                                      </p:tavLst>
                                    </p:anim>
                                    <p:anim calcmode="lin" valueType="num">
                                      <p:cBhvr>
                                        <p:cTn id="468" dur="500"/>
                                        <p:tgtEl>
                                          <p:spTgt spid="40"/>
                                        </p:tgtEl>
                                        <p:attrNameLst>
                                          <p:attrName>ppt_x</p:attrName>
                                        </p:attrNameLst>
                                      </p:cBhvr>
                                      <p:tavLst>
                                        <p:tav tm="0">
                                          <p:val>
                                            <p:strVal val="ppt_x"/>
                                          </p:val>
                                        </p:tav>
                                        <p:tav tm="100000">
                                          <p:val>
                                            <p:fltVal val="0.5"/>
                                          </p:val>
                                        </p:tav>
                                      </p:tavLst>
                                    </p:anim>
                                    <p:anim calcmode="lin" valueType="num">
                                      <p:cBhvr>
                                        <p:cTn id="469" dur="500"/>
                                        <p:tgtEl>
                                          <p:spTgt spid="40"/>
                                        </p:tgtEl>
                                        <p:attrNameLst>
                                          <p:attrName>ppt_y</p:attrName>
                                        </p:attrNameLst>
                                      </p:cBhvr>
                                      <p:tavLst>
                                        <p:tav tm="0">
                                          <p:val>
                                            <p:strVal val="ppt_y"/>
                                          </p:val>
                                        </p:tav>
                                        <p:tav tm="100000">
                                          <p:val>
                                            <p:fltVal val="0.5"/>
                                          </p:val>
                                        </p:tav>
                                      </p:tavLst>
                                    </p:anim>
                                    <p:set>
                                      <p:cBhvr>
                                        <p:cTn id="470" dur="1" fill="hold">
                                          <p:stCondLst>
                                            <p:cond delay="499"/>
                                          </p:stCondLst>
                                        </p:cTn>
                                        <p:tgtEl>
                                          <p:spTgt spid="40"/>
                                        </p:tgtEl>
                                        <p:attrNameLst>
                                          <p:attrName>style.visibility</p:attrName>
                                        </p:attrNameLst>
                                      </p:cBhvr>
                                      <p:to>
                                        <p:strVal val="hidden"/>
                                      </p:to>
                                    </p:set>
                                  </p:childTnLst>
                                </p:cTn>
                              </p:par>
                              <p:par>
                                <p:cTn id="471" presetID="23" presetClass="exit" presetSubtype="544" fill="hold" grpId="1" nodeType="withEffect">
                                  <p:stCondLst>
                                    <p:cond delay="1000"/>
                                  </p:stCondLst>
                                  <p:childTnLst>
                                    <p:anim calcmode="lin" valueType="num">
                                      <p:cBhvr>
                                        <p:cTn id="472" dur="500"/>
                                        <p:tgtEl>
                                          <p:spTgt spid="41"/>
                                        </p:tgtEl>
                                        <p:attrNameLst>
                                          <p:attrName>ppt_w</p:attrName>
                                        </p:attrNameLst>
                                      </p:cBhvr>
                                      <p:tavLst>
                                        <p:tav tm="0">
                                          <p:val>
                                            <p:strVal val="ppt_w"/>
                                          </p:val>
                                        </p:tav>
                                        <p:tav tm="100000">
                                          <p:val>
                                            <p:fltVal val="0"/>
                                          </p:val>
                                        </p:tav>
                                      </p:tavLst>
                                    </p:anim>
                                    <p:anim calcmode="lin" valueType="num">
                                      <p:cBhvr>
                                        <p:cTn id="473" dur="500"/>
                                        <p:tgtEl>
                                          <p:spTgt spid="41"/>
                                        </p:tgtEl>
                                        <p:attrNameLst>
                                          <p:attrName>ppt_h</p:attrName>
                                        </p:attrNameLst>
                                      </p:cBhvr>
                                      <p:tavLst>
                                        <p:tav tm="0">
                                          <p:val>
                                            <p:strVal val="ppt_h"/>
                                          </p:val>
                                        </p:tav>
                                        <p:tav tm="100000">
                                          <p:val>
                                            <p:fltVal val="0"/>
                                          </p:val>
                                        </p:tav>
                                      </p:tavLst>
                                    </p:anim>
                                    <p:anim calcmode="lin" valueType="num">
                                      <p:cBhvr>
                                        <p:cTn id="474" dur="500"/>
                                        <p:tgtEl>
                                          <p:spTgt spid="41"/>
                                        </p:tgtEl>
                                        <p:attrNameLst>
                                          <p:attrName>ppt_x</p:attrName>
                                        </p:attrNameLst>
                                      </p:cBhvr>
                                      <p:tavLst>
                                        <p:tav tm="0">
                                          <p:val>
                                            <p:strVal val="ppt_x"/>
                                          </p:val>
                                        </p:tav>
                                        <p:tav tm="100000">
                                          <p:val>
                                            <p:fltVal val="0.5"/>
                                          </p:val>
                                        </p:tav>
                                      </p:tavLst>
                                    </p:anim>
                                    <p:anim calcmode="lin" valueType="num">
                                      <p:cBhvr>
                                        <p:cTn id="475" dur="500"/>
                                        <p:tgtEl>
                                          <p:spTgt spid="41"/>
                                        </p:tgtEl>
                                        <p:attrNameLst>
                                          <p:attrName>ppt_y</p:attrName>
                                        </p:attrNameLst>
                                      </p:cBhvr>
                                      <p:tavLst>
                                        <p:tav tm="0">
                                          <p:val>
                                            <p:strVal val="ppt_y"/>
                                          </p:val>
                                        </p:tav>
                                        <p:tav tm="100000">
                                          <p:val>
                                            <p:fltVal val="0.5"/>
                                          </p:val>
                                        </p:tav>
                                      </p:tavLst>
                                    </p:anim>
                                    <p:set>
                                      <p:cBhvr>
                                        <p:cTn id="476" dur="1" fill="hold">
                                          <p:stCondLst>
                                            <p:cond delay="499"/>
                                          </p:stCondLst>
                                        </p:cTn>
                                        <p:tgtEl>
                                          <p:spTgt spid="41"/>
                                        </p:tgtEl>
                                        <p:attrNameLst>
                                          <p:attrName>style.visibility</p:attrName>
                                        </p:attrNameLst>
                                      </p:cBhvr>
                                      <p:to>
                                        <p:strVal val="hidden"/>
                                      </p:to>
                                    </p:set>
                                  </p:childTnLst>
                                </p:cTn>
                              </p:par>
                              <p:par>
                                <p:cTn id="477" presetID="23" presetClass="exit" presetSubtype="544" fill="hold" grpId="1" nodeType="withEffect">
                                  <p:stCondLst>
                                    <p:cond delay="1000"/>
                                  </p:stCondLst>
                                  <p:childTnLst>
                                    <p:anim calcmode="lin" valueType="num">
                                      <p:cBhvr>
                                        <p:cTn id="478" dur="500"/>
                                        <p:tgtEl>
                                          <p:spTgt spid="42"/>
                                        </p:tgtEl>
                                        <p:attrNameLst>
                                          <p:attrName>ppt_w</p:attrName>
                                        </p:attrNameLst>
                                      </p:cBhvr>
                                      <p:tavLst>
                                        <p:tav tm="0">
                                          <p:val>
                                            <p:strVal val="ppt_w"/>
                                          </p:val>
                                        </p:tav>
                                        <p:tav tm="100000">
                                          <p:val>
                                            <p:fltVal val="0"/>
                                          </p:val>
                                        </p:tav>
                                      </p:tavLst>
                                    </p:anim>
                                    <p:anim calcmode="lin" valueType="num">
                                      <p:cBhvr>
                                        <p:cTn id="479" dur="500"/>
                                        <p:tgtEl>
                                          <p:spTgt spid="42"/>
                                        </p:tgtEl>
                                        <p:attrNameLst>
                                          <p:attrName>ppt_h</p:attrName>
                                        </p:attrNameLst>
                                      </p:cBhvr>
                                      <p:tavLst>
                                        <p:tav tm="0">
                                          <p:val>
                                            <p:strVal val="ppt_h"/>
                                          </p:val>
                                        </p:tav>
                                        <p:tav tm="100000">
                                          <p:val>
                                            <p:fltVal val="0"/>
                                          </p:val>
                                        </p:tav>
                                      </p:tavLst>
                                    </p:anim>
                                    <p:anim calcmode="lin" valueType="num">
                                      <p:cBhvr>
                                        <p:cTn id="480" dur="500"/>
                                        <p:tgtEl>
                                          <p:spTgt spid="42"/>
                                        </p:tgtEl>
                                        <p:attrNameLst>
                                          <p:attrName>ppt_x</p:attrName>
                                        </p:attrNameLst>
                                      </p:cBhvr>
                                      <p:tavLst>
                                        <p:tav tm="0">
                                          <p:val>
                                            <p:strVal val="ppt_x"/>
                                          </p:val>
                                        </p:tav>
                                        <p:tav tm="100000">
                                          <p:val>
                                            <p:fltVal val="0.5"/>
                                          </p:val>
                                        </p:tav>
                                      </p:tavLst>
                                    </p:anim>
                                    <p:anim calcmode="lin" valueType="num">
                                      <p:cBhvr>
                                        <p:cTn id="481" dur="500"/>
                                        <p:tgtEl>
                                          <p:spTgt spid="42"/>
                                        </p:tgtEl>
                                        <p:attrNameLst>
                                          <p:attrName>ppt_y</p:attrName>
                                        </p:attrNameLst>
                                      </p:cBhvr>
                                      <p:tavLst>
                                        <p:tav tm="0">
                                          <p:val>
                                            <p:strVal val="ppt_y"/>
                                          </p:val>
                                        </p:tav>
                                        <p:tav tm="100000">
                                          <p:val>
                                            <p:fltVal val="0.5"/>
                                          </p:val>
                                        </p:tav>
                                      </p:tavLst>
                                    </p:anim>
                                    <p:set>
                                      <p:cBhvr>
                                        <p:cTn id="482" dur="1" fill="hold">
                                          <p:stCondLst>
                                            <p:cond delay="499"/>
                                          </p:stCondLst>
                                        </p:cTn>
                                        <p:tgtEl>
                                          <p:spTgt spid="42"/>
                                        </p:tgtEl>
                                        <p:attrNameLst>
                                          <p:attrName>style.visibility</p:attrName>
                                        </p:attrNameLst>
                                      </p:cBhvr>
                                      <p:to>
                                        <p:strVal val="hidden"/>
                                      </p:to>
                                    </p:set>
                                  </p:childTnLst>
                                </p:cTn>
                              </p:par>
                              <p:par>
                                <p:cTn id="483" presetID="23" presetClass="exit" presetSubtype="544" fill="hold" grpId="1" nodeType="withEffect">
                                  <p:stCondLst>
                                    <p:cond delay="1000"/>
                                  </p:stCondLst>
                                  <p:childTnLst>
                                    <p:anim calcmode="lin" valueType="num">
                                      <p:cBhvr>
                                        <p:cTn id="484" dur="500"/>
                                        <p:tgtEl>
                                          <p:spTgt spid="43"/>
                                        </p:tgtEl>
                                        <p:attrNameLst>
                                          <p:attrName>ppt_w</p:attrName>
                                        </p:attrNameLst>
                                      </p:cBhvr>
                                      <p:tavLst>
                                        <p:tav tm="0">
                                          <p:val>
                                            <p:strVal val="ppt_w"/>
                                          </p:val>
                                        </p:tav>
                                        <p:tav tm="100000">
                                          <p:val>
                                            <p:fltVal val="0"/>
                                          </p:val>
                                        </p:tav>
                                      </p:tavLst>
                                    </p:anim>
                                    <p:anim calcmode="lin" valueType="num">
                                      <p:cBhvr>
                                        <p:cTn id="485" dur="500"/>
                                        <p:tgtEl>
                                          <p:spTgt spid="43"/>
                                        </p:tgtEl>
                                        <p:attrNameLst>
                                          <p:attrName>ppt_h</p:attrName>
                                        </p:attrNameLst>
                                      </p:cBhvr>
                                      <p:tavLst>
                                        <p:tav tm="0">
                                          <p:val>
                                            <p:strVal val="ppt_h"/>
                                          </p:val>
                                        </p:tav>
                                        <p:tav tm="100000">
                                          <p:val>
                                            <p:fltVal val="0"/>
                                          </p:val>
                                        </p:tav>
                                      </p:tavLst>
                                    </p:anim>
                                    <p:anim calcmode="lin" valueType="num">
                                      <p:cBhvr>
                                        <p:cTn id="486" dur="500"/>
                                        <p:tgtEl>
                                          <p:spTgt spid="43"/>
                                        </p:tgtEl>
                                        <p:attrNameLst>
                                          <p:attrName>ppt_x</p:attrName>
                                        </p:attrNameLst>
                                      </p:cBhvr>
                                      <p:tavLst>
                                        <p:tav tm="0">
                                          <p:val>
                                            <p:strVal val="ppt_x"/>
                                          </p:val>
                                        </p:tav>
                                        <p:tav tm="100000">
                                          <p:val>
                                            <p:fltVal val="0.5"/>
                                          </p:val>
                                        </p:tav>
                                      </p:tavLst>
                                    </p:anim>
                                    <p:anim calcmode="lin" valueType="num">
                                      <p:cBhvr>
                                        <p:cTn id="487" dur="500"/>
                                        <p:tgtEl>
                                          <p:spTgt spid="43"/>
                                        </p:tgtEl>
                                        <p:attrNameLst>
                                          <p:attrName>ppt_y</p:attrName>
                                        </p:attrNameLst>
                                      </p:cBhvr>
                                      <p:tavLst>
                                        <p:tav tm="0">
                                          <p:val>
                                            <p:strVal val="ppt_y"/>
                                          </p:val>
                                        </p:tav>
                                        <p:tav tm="100000">
                                          <p:val>
                                            <p:fltVal val="0.5"/>
                                          </p:val>
                                        </p:tav>
                                      </p:tavLst>
                                    </p:anim>
                                    <p:set>
                                      <p:cBhvr>
                                        <p:cTn id="488" dur="1" fill="hold">
                                          <p:stCondLst>
                                            <p:cond delay="499"/>
                                          </p:stCondLst>
                                        </p:cTn>
                                        <p:tgtEl>
                                          <p:spTgt spid="43"/>
                                        </p:tgtEl>
                                        <p:attrNameLst>
                                          <p:attrName>style.visibility</p:attrName>
                                        </p:attrNameLst>
                                      </p:cBhvr>
                                      <p:to>
                                        <p:strVal val="hidden"/>
                                      </p:to>
                                    </p:set>
                                  </p:childTnLst>
                                </p:cTn>
                              </p:par>
                              <p:par>
                                <p:cTn id="489" presetID="53" presetClass="exit" presetSubtype="32" fill="hold" nodeType="withEffect">
                                  <p:stCondLst>
                                    <p:cond delay="1000"/>
                                  </p:stCondLst>
                                  <p:childTnLst>
                                    <p:anim calcmode="lin" valueType="num">
                                      <p:cBhvr>
                                        <p:cTn id="490" dur="500"/>
                                        <p:tgtEl>
                                          <p:spTgt spid="1062"/>
                                        </p:tgtEl>
                                        <p:attrNameLst>
                                          <p:attrName>ppt_w</p:attrName>
                                        </p:attrNameLst>
                                      </p:cBhvr>
                                      <p:tavLst>
                                        <p:tav tm="0">
                                          <p:val>
                                            <p:strVal val="ppt_w"/>
                                          </p:val>
                                        </p:tav>
                                        <p:tav tm="100000">
                                          <p:val>
                                            <p:fltVal val="0"/>
                                          </p:val>
                                        </p:tav>
                                      </p:tavLst>
                                    </p:anim>
                                    <p:anim calcmode="lin" valueType="num">
                                      <p:cBhvr>
                                        <p:cTn id="491" dur="500"/>
                                        <p:tgtEl>
                                          <p:spTgt spid="1062"/>
                                        </p:tgtEl>
                                        <p:attrNameLst>
                                          <p:attrName>ppt_h</p:attrName>
                                        </p:attrNameLst>
                                      </p:cBhvr>
                                      <p:tavLst>
                                        <p:tav tm="0">
                                          <p:val>
                                            <p:strVal val="ppt_h"/>
                                          </p:val>
                                        </p:tav>
                                        <p:tav tm="100000">
                                          <p:val>
                                            <p:fltVal val="0"/>
                                          </p:val>
                                        </p:tav>
                                      </p:tavLst>
                                    </p:anim>
                                    <p:animEffect transition="out" filter="fade">
                                      <p:cBhvr>
                                        <p:cTn id="492" dur="500"/>
                                        <p:tgtEl>
                                          <p:spTgt spid="1062"/>
                                        </p:tgtEl>
                                      </p:cBhvr>
                                    </p:animEffect>
                                    <p:set>
                                      <p:cBhvr>
                                        <p:cTn id="493" dur="1" fill="hold">
                                          <p:stCondLst>
                                            <p:cond delay="499"/>
                                          </p:stCondLst>
                                        </p:cTn>
                                        <p:tgtEl>
                                          <p:spTgt spid="1062"/>
                                        </p:tgtEl>
                                        <p:attrNameLst>
                                          <p:attrName>style.visibility</p:attrName>
                                        </p:attrNameLst>
                                      </p:cBhvr>
                                      <p:to>
                                        <p:strVal val="hidden"/>
                                      </p:to>
                                    </p:set>
                                  </p:childTnLst>
                                </p:cTn>
                              </p:par>
                              <p:par>
                                <p:cTn id="494" presetID="53" presetClass="exit" presetSubtype="32" fill="hold" nodeType="withEffect">
                                  <p:stCondLst>
                                    <p:cond delay="1000"/>
                                  </p:stCondLst>
                                  <p:childTnLst>
                                    <p:anim calcmode="lin" valueType="num">
                                      <p:cBhvr>
                                        <p:cTn id="495" dur="500"/>
                                        <p:tgtEl>
                                          <p:spTgt spid="1060"/>
                                        </p:tgtEl>
                                        <p:attrNameLst>
                                          <p:attrName>ppt_w</p:attrName>
                                        </p:attrNameLst>
                                      </p:cBhvr>
                                      <p:tavLst>
                                        <p:tav tm="0">
                                          <p:val>
                                            <p:strVal val="ppt_w"/>
                                          </p:val>
                                        </p:tav>
                                        <p:tav tm="100000">
                                          <p:val>
                                            <p:fltVal val="0"/>
                                          </p:val>
                                        </p:tav>
                                      </p:tavLst>
                                    </p:anim>
                                    <p:anim calcmode="lin" valueType="num">
                                      <p:cBhvr>
                                        <p:cTn id="496" dur="500"/>
                                        <p:tgtEl>
                                          <p:spTgt spid="1060"/>
                                        </p:tgtEl>
                                        <p:attrNameLst>
                                          <p:attrName>ppt_h</p:attrName>
                                        </p:attrNameLst>
                                      </p:cBhvr>
                                      <p:tavLst>
                                        <p:tav tm="0">
                                          <p:val>
                                            <p:strVal val="ppt_h"/>
                                          </p:val>
                                        </p:tav>
                                        <p:tav tm="100000">
                                          <p:val>
                                            <p:fltVal val="0"/>
                                          </p:val>
                                        </p:tav>
                                      </p:tavLst>
                                    </p:anim>
                                    <p:animEffect transition="out" filter="fade">
                                      <p:cBhvr>
                                        <p:cTn id="497" dur="500"/>
                                        <p:tgtEl>
                                          <p:spTgt spid="1060"/>
                                        </p:tgtEl>
                                      </p:cBhvr>
                                    </p:animEffect>
                                    <p:set>
                                      <p:cBhvr>
                                        <p:cTn id="498" dur="1" fill="hold">
                                          <p:stCondLst>
                                            <p:cond delay="499"/>
                                          </p:stCondLst>
                                        </p:cTn>
                                        <p:tgtEl>
                                          <p:spTgt spid="1060"/>
                                        </p:tgtEl>
                                        <p:attrNameLst>
                                          <p:attrName>style.visibility</p:attrName>
                                        </p:attrNameLst>
                                      </p:cBhvr>
                                      <p:to>
                                        <p:strVal val="hidden"/>
                                      </p:to>
                                    </p:set>
                                  </p:childTnLst>
                                </p:cTn>
                              </p:par>
                              <p:par>
                                <p:cTn id="499" presetID="53" presetClass="exit" presetSubtype="32" fill="hold" nodeType="withEffect">
                                  <p:stCondLst>
                                    <p:cond delay="1000"/>
                                  </p:stCondLst>
                                  <p:childTnLst>
                                    <p:anim calcmode="lin" valueType="num">
                                      <p:cBhvr>
                                        <p:cTn id="500" dur="500"/>
                                        <p:tgtEl>
                                          <p:spTgt spid="1058"/>
                                        </p:tgtEl>
                                        <p:attrNameLst>
                                          <p:attrName>ppt_w</p:attrName>
                                        </p:attrNameLst>
                                      </p:cBhvr>
                                      <p:tavLst>
                                        <p:tav tm="0">
                                          <p:val>
                                            <p:strVal val="ppt_w"/>
                                          </p:val>
                                        </p:tav>
                                        <p:tav tm="100000">
                                          <p:val>
                                            <p:fltVal val="0"/>
                                          </p:val>
                                        </p:tav>
                                      </p:tavLst>
                                    </p:anim>
                                    <p:anim calcmode="lin" valueType="num">
                                      <p:cBhvr>
                                        <p:cTn id="501" dur="500"/>
                                        <p:tgtEl>
                                          <p:spTgt spid="1058"/>
                                        </p:tgtEl>
                                        <p:attrNameLst>
                                          <p:attrName>ppt_h</p:attrName>
                                        </p:attrNameLst>
                                      </p:cBhvr>
                                      <p:tavLst>
                                        <p:tav tm="0">
                                          <p:val>
                                            <p:strVal val="ppt_h"/>
                                          </p:val>
                                        </p:tav>
                                        <p:tav tm="100000">
                                          <p:val>
                                            <p:fltVal val="0"/>
                                          </p:val>
                                        </p:tav>
                                      </p:tavLst>
                                    </p:anim>
                                    <p:animEffect transition="out" filter="fade">
                                      <p:cBhvr>
                                        <p:cTn id="502" dur="500"/>
                                        <p:tgtEl>
                                          <p:spTgt spid="1058"/>
                                        </p:tgtEl>
                                      </p:cBhvr>
                                    </p:animEffect>
                                    <p:set>
                                      <p:cBhvr>
                                        <p:cTn id="503" dur="1" fill="hold">
                                          <p:stCondLst>
                                            <p:cond delay="499"/>
                                          </p:stCondLst>
                                        </p:cTn>
                                        <p:tgtEl>
                                          <p:spTgt spid="1058"/>
                                        </p:tgtEl>
                                        <p:attrNameLst>
                                          <p:attrName>style.visibility</p:attrName>
                                        </p:attrNameLst>
                                      </p:cBhvr>
                                      <p:to>
                                        <p:strVal val="hidden"/>
                                      </p:to>
                                    </p:set>
                                  </p:childTnLst>
                                </p:cTn>
                              </p:par>
                              <p:par>
                                <p:cTn id="504" presetID="53" presetClass="exit" presetSubtype="32" fill="hold" nodeType="withEffect">
                                  <p:stCondLst>
                                    <p:cond delay="1000"/>
                                  </p:stCondLst>
                                  <p:childTnLst>
                                    <p:anim calcmode="lin" valueType="num">
                                      <p:cBhvr>
                                        <p:cTn id="505" dur="500"/>
                                        <p:tgtEl>
                                          <p:spTgt spid="1056"/>
                                        </p:tgtEl>
                                        <p:attrNameLst>
                                          <p:attrName>ppt_w</p:attrName>
                                        </p:attrNameLst>
                                      </p:cBhvr>
                                      <p:tavLst>
                                        <p:tav tm="0">
                                          <p:val>
                                            <p:strVal val="ppt_w"/>
                                          </p:val>
                                        </p:tav>
                                        <p:tav tm="100000">
                                          <p:val>
                                            <p:fltVal val="0"/>
                                          </p:val>
                                        </p:tav>
                                      </p:tavLst>
                                    </p:anim>
                                    <p:anim calcmode="lin" valueType="num">
                                      <p:cBhvr>
                                        <p:cTn id="506" dur="500"/>
                                        <p:tgtEl>
                                          <p:spTgt spid="1056"/>
                                        </p:tgtEl>
                                        <p:attrNameLst>
                                          <p:attrName>ppt_h</p:attrName>
                                        </p:attrNameLst>
                                      </p:cBhvr>
                                      <p:tavLst>
                                        <p:tav tm="0">
                                          <p:val>
                                            <p:strVal val="ppt_h"/>
                                          </p:val>
                                        </p:tav>
                                        <p:tav tm="100000">
                                          <p:val>
                                            <p:fltVal val="0"/>
                                          </p:val>
                                        </p:tav>
                                      </p:tavLst>
                                    </p:anim>
                                    <p:animEffect transition="out" filter="fade">
                                      <p:cBhvr>
                                        <p:cTn id="507" dur="500"/>
                                        <p:tgtEl>
                                          <p:spTgt spid="1056"/>
                                        </p:tgtEl>
                                      </p:cBhvr>
                                    </p:animEffect>
                                    <p:set>
                                      <p:cBhvr>
                                        <p:cTn id="508" dur="1" fill="hold">
                                          <p:stCondLst>
                                            <p:cond delay="499"/>
                                          </p:stCondLst>
                                        </p:cTn>
                                        <p:tgtEl>
                                          <p:spTgt spid="1056"/>
                                        </p:tgtEl>
                                        <p:attrNameLst>
                                          <p:attrName>style.visibility</p:attrName>
                                        </p:attrNameLst>
                                      </p:cBhvr>
                                      <p:to>
                                        <p:strVal val="hidden"/>
                                      </p:to>
                                    </p:set>
                                  </p:childTnLst>
                                </p:cTn>
                              </p:par>
                              <p:par>
                                <p:cTn id="509" presetID="53" presetClass="exit" presetSubtype="32" fill="hold" nodeType="withEffect">
                                  <p:stCondLst>
                                    <p:cond delay="1000"/>
                                  </p:stCondLst>
                                  <p:childTnLst>
                                    <p:anim calcmode="lin" valueType="num">
                                      <p:cBhvr>
                                        <p:cTn id="510" dur="500"/>
                                        <p:tgtEl>
                                          <p:spTgt spid="1054"/>
                                        </p:tgtEl>
                                        <p:attrNameLst>
                                          <p:attrName>ppt_w</p:attrName>
                                        </p:attrNameLst>
                                      </p:cBhvr>
                                      <p:tavLst>
                                        <p:tav tm="0">
                                          <p:val>
                                            <p:strVal val="ppt_w"/>
                                          </p:val>
                                        </p:tav>
                                        <p:tav tm="100000">
                                          <p:val>
                                            <p:fltVal val="0"/>
                                          </p:val>
                                        </p:tav>
                                      </p:tavLst>
                                    </p:anim>
                                    <p:anim calcmode="lin" valueType="num">
                                      <p:cBhvr>
                                        <p:cTn id="511" dur="500"/>
                                        <p:tgtEl>
                                          <p:spTgt spid="1054"/>
                                        </p:tgtEl>
                                        <p:attrNameLst>
                                          <p:attrName>ppt_h</p:attrName>
                                        </p:attrNameLst>
                                      </p:cBhvr>
                                      <p:tavLst>
                                        <p:tav tm="0">
                                          <p:val>
                                            <p:strVal val="ppt_h"/>
                                          </p:val>
                                        </p:tav>
                                        <p:tav tm="100000">
                                          <p:val>
                                            <p:fltVal val="0"/>
                                          </p:val>
                                        </p:tav>
                                      </p:tavLst>
                                    </p:anim>
                                    <p:animEffect transition="out" filter="fade">
                                      <p:cBhvr>
                                        <p:cTn id="512" dur="500"/>
                                        <p:tgtEl>
                                          <p:spTgt spid="1054"/>
                                        </p:tgtEl>
                                      </p:cBhvr>
                                    </p:animEffect>
                                    <p:set>
                                      <p:cBhvr>
                                        <p:cTn id="513" dur="1" fill="hold">
                                          <p:stCondLst>
                                            <p:cond delay="499"/>
                                          </p:stCondLst>
                                        </p:cTn>
                                        <p:tgtEl>
                                          <p:spTgt spid="1054"/>
                                        </p:tgtEl>
                                        <p:attrNameLst>
                                          <p:attrName>style.visibility</p:attrName>
                                        </p:attrNameLst>
                                      </p:cBhvr>
                                      <p:to>
                                        <p:strVal val="hidden"/>
                                      </p:to>
                                    </p:set>
                                  </p:childTnLst>
                                </p:cTn>
                              </p:par>
                              <p:par>
                                <p:cTn id="514" presetID="53" presetClass="exit" presetSubtype="32" fill="hold" nodeType="withEffect">
                                  <p:stCondLst>
                                    <p:cond delay="1000"/>
                                  </p:stCondLst>
                                  <p:childTnLst>
                                    <p:anim calcmode="lin" valueType="num">
                                      <p:cBhvr>
                                        <p:cTn id="515" dur="500"/>
                                        <p:tgtEl>
                                          <p:spTgt spid="1052"/>
                                        </p:tgtEl>
                                        <p:attrNameLst>
                                          <p:attrName>ppt_w</p:attrName>
                                        </p:attrNameLst>
                                      </p:cBhvr>
                                      <p:tavLst>
                                        <p:tav tm="0">
                                          <p:val>
                                            <p:strVal val="ppt_w"/>
                                          </p:val>
                                        </p:tav>
                                        <p:tav tm="100000">
                                          <p:val>
                                            <p:fltVal val="0"/>
                                          </p:val>
                                        </p:tav>
                                      </p:tavLst>
                                    </p:anim>
                                    <p:anim calcmode="lin" valueType="num">
                                      <p:cBhvr>
                                        <p:cTn id="516" dur="500"/>
                                        <p:tgtEl>
                                          <p:spTgt spid="1052"/>
                                        </p:tgtEl>
                                        <p:attrNameLst>
                                          <p:attrName>ppt_h</p:attrName>
                                        </p:attrNameLst>
                                      </p:cBhvr>
                                      <p:tavLst>
                                        <p:tav tm="0">
                                          <p:val>
                                            <p:strVal val="ppt_h"/>
                                          </p:val>
                                        </p:tav>
                                        <p:tav tm="100000">
                                          <p:val>
                                            <p:fltVal val="0"/>
                                          </p:val>
                                        </p:tav>
                                      </p:tavLst>
                                    </p:anim>
                                    <p:animEffect transition="out" filter="fade">
                                      <p:cBhvr>
                                        <p:cTn id="517" dur="500"/>
                                        <p:tgtEl>
                                          <p:spTgt spid="1052"/>
                                        </p:tgtEl>
                                      </p:cBhvr>
                                    </p:animEffect>
                                    <p:set>
                                      <p:cBhvr>
                                        <p:cTn id="518" dur="1" fill="hold">
                                          <p:stCondLst>
                                            <p:cond delay="499"/>
                                          </p:stCondLst>
                                        </p:cTn>
                                        <p:tgtEl>
                                          <p:spTgt spid="1052"/>
                                        </p:tgtEl>
                                        <p:attrNameLst>
                                          <p:attrName>style.visibility</p:attrName>
                                        </p:attrNameLst>
                                      </p:cBhvr>
                                      <p:to>
                                        <p:strVal val="hidden"/>
                                      </p:to>
                                    </p:set>
                                  </p:childTnLst>
                                </p:cTn>
                              </p:par>
                              <p:par>
                                <p:cTn id="519" presetID="53" presetClass="exit" presetSubtype="32" fill="hold" nodeType="withEffect">
                                  <p:stCondLst>
                                    <p:cond delay="1000"/>
                                  </p:stCondLst>
                                  <p:childTnLst>
                                    <p:anim calcmode="lin" valueType="num">
                                      <p:cBhvr>
                                        <p:cTn id="520" dur="500"/>
                                        <p:tgtEl>
                                          <p:spTgt spid="1050"/>
                                        </p:tgtEl>
                                        <p:attrNameLst>
                                          <p:attrName>ppt_w</p:attrName>
                                        </p:attrNameLst>
                                      </p:cBhvr>
                                      <p:tavLst>
                                        <p:tav tm="0">
                                          <p:val>
                                            <p:strVal val="ppt_w"/>
                                          </p:val>
                                        </p:tav>
                                        <p:tav tm="100000">
                                          <p:val>
                                            <p:fltVal val="0"/>
                                          </p:val>
                                        </p:tav>
                                      </p:tavLst>
                                    </p:anim>
                                    <p:anim calcmode="lin" valueType="num">
                                      <p:cBhvr>
                                        <p:cTn id="521" dur="500"/>
                                        <p:tgtEl>
                                          <p:spTgt spid="1050"/>
                                        </p:tgtEl>
                                        <p:attrNameLst>
                                          <p:attrName>ppt_h</p:attrName>
                                        </p:attrNameLst>
                                      </p:cBhvr>
                                      <p:tavLst>
                                        <p:tav tm="0">
                                          <p:val>
                                            <p:strVal val="ppt_h"/>
                                          </p:val>
                                        </p:tav>
                                        <p:tav tm="100000">
                                          <p:val>
                                            <p:fltVal val="0"/>
                                          </p:val>
                                        </p:tav>
                                      </p:tavLst>
                                    </p:anim>
                                    <p:animEffect transition="out" filter="fade">
                                      <p:cBhvr>
                                        <p:cTn id="522" dur="500"/>
                                        <p:tgtEl>
                                          <p:spTgt spid="1050"/>
                                        </p:tgtEl>
                                      </p:cBhvr>
                                    </p:animEffect>
                                    <p:set>
                                      <p:cBhvr>
                                        <p:cTn id="523" dur="1" fill="hold">
                                          <p:stCondLst>
                                            <p:cond delay="499"/>
                                          </p:stCondLst>
                                        </p:cTn>
                                        <p:tgtEl>
                                          <p:spTgt spid="1050"/>
                                        </p:tgtEl>
                                        <p:attrNameLst>
                                          <p:attrName>style.visibility</p:attrName>
                                        </p:attrNameLst>
                                      </p:cBhvr>
                                      <p:to>
                                        <p:strVal val="hidden"/>
                                      </p:to>
                                    </p:set>
                                  </p:childTnLst>
                                </p:cTn>
                              </p:par>
                              <p:par>
                                <p:cTn id="524" presetID="53" presetClass="exit" presetSubtype="32" fill="hold" nodeType="withEffect">
                                  <p:stCondLst>
                                    <p:cond delay="1000"/>
                                  </p:stCondLst>
                                  <p:childTnLst>
                                    <p:anim calcmode="lin" valueType="num">
                                      <p:cBhvr>
                                        <p:cTn id="525" dur="500"/>
                                        <p:tgtEl>
                                          <p:spTgt spid="1048"/>
                                        </p:tgtEl>
                                        <p:attrNameLst>
                                          <p:attrName>ppt_w</p:attrName>
                                        </p:attrNameLst>
                                      </p:cBhvr>
                                      <p:tavLst>
                                        <p:tav tm="0">
                                          <p:val>
                                            <p:strVal val="ppt_w"/>
                                          </p:val>
                                        </p:tav>
                                        <p:tav tm="100000">
                                          <p:val>
                                            <p:fltVal val="0"/>
                                          </p:val>
                                        </p:tav>
                                      </p:tavLst>
                                    </p:anim>
                                    <p:anim calcmode="lin" valueType="num">
                                      <p:cBhvr>
                                        <p:cTn id="526" dur="500"/>
                                        <p:tgtEl>
                                          <p:spTgt spid="1048"/>
                                        </p:tgtEl>
                                        <p:attrNameLst>
                                          <p:attrName>ppt_h</p:attrName>
                                        </p:attrNameLst>
                                      </p:cBhvr>
                                      <p:tavLst>
                                        <p:tav tm="0">
                                          <p:val>
                                            <p:strVal val="ppt_h"/>
                                          </p:val>
                                        </p:tav>
                                        <p:tav tm="100000">
                                          <p:val>
                                            <p:fltVal val="0"/>
                                          </p:val>
                                        </p:tav>
                                      </p:tavLst>
                                    </p:anim>
                                    <p:animEffect transition="out" filter="fade">
                                      <p:cBhvr>
                                        <p:cTn id="527" dur="500"/>
                                        <p:tgtEl>
                                          <p:spTgt spid="1048"/>
                                        </p:tgtEl>
                                      </p:cBhvr>
                                    </p:animEffect>
                                    <p:set>
                                      <p:cBhvr>
                                        <p:cTn id="528" dur="1" fill="hold">
                                          <p:stCondLst>
                                            <p:cond delay="499"/>
                                          </p:stCondLst>
                                        </p:cTn>
                                        <p:tgtEl>
                                          <p:spTgt spid="1048"/>
                                        </p:tgtEl>
                                        <p:attrNameLst>
                                          <p:attrName>style.visibility</p:attrName>
                                        </p:attrNameLst>
                                      </p:cBhvr>
                                      <p:to>
                                        <p:strVal val="hidden"/>
                                      </p:to>
                                    </p:set>
                                  </p:childTnLst>
                                </p:cTn>
                              </p:par>
                              <p:par>
                                <p:cTn id="529" presetID="53" presetClass="exit" presetSubtype="32" fill="hold" nodeType="withEffect">
                                  <p:stCondLst>
                                    <p:cond delay="1000"/>
                                  </p:stCondLst>
                                  <p:childTnLst>
                                    <p:anim calcmode="lin" valueType="num">
                                      <p:cBhvr>
                                        <p:cTn id="530" dur="500"/>
                                        <p:tgtEl>
                                          <p:spTgt spid="1046"/>
                                        </p:tgtEl>
                                        <p:attrNameLst>
                                          <p:attrName>ppt_w</p:attrName>
                                        </p:attrNameLst>
                                      </p:cBhvr>
                                      <p:tavLst>
                                        <p:tav tm="0">
                                          <p:val>
                                            <p:strVal val="ppt_w"/>
                                          </p:val>
                                        </p:tav>
                                        <p:tav tm="100000">
                                          <p:val>
                                            <p:fltVal val="0"/>
                                          </p:val>
                                        </p:tav>
                                      </p:tavLst>
                                    </p:anim>
                                    <p:anim calcmode="lin" valueType="num">
                                      <p:cBhvr>
                                        <p:cTn id="531" dur="500"/>
                                        <p:tgtEl>
                                          <p:spTgt spid="1046"/>
                                        </p:tgtEl>
                                        <p:attrNameLst>
                                          <p:attrName>ppt_h</p:attrName>
                                        </p:attrNameLst>
                                      </p:cBhvr>
                                      <p:tavLst>
                                        <p:tav tm="0">
                                          <p:val>
                                            <p:strVal val="ppt_h"/>
                                          </p:val>
                                        </p:tav>
                                        <p:tav tm="100000">
                                          <p:val>
                                            <p:fltVal val="0"/>
                                          </p:val>
                                        </p:tav>
                                      </p:tavLst>
                                    </p:anim>
                                    <p:animEffect transition="out" filter="fade">
                                      <p:cBhvr>
                                        <p:cTn id="532" dur="500"/>
                                        <p:tgtEl>
                                          <p:spTgt spid="1046"/>
                                        </p:tgtEl>
                                      </p:cBhvr>
                                    </p:animEffect>
                                    <p:set>
                                      <p:cBhvr>
                                        <p:cTn id="533" dur="1" fill="hold">
                                          <p:stCondLst>
                                            <p:cond delay="499"/>
                                          </p:stCondLst>
                                        </p:cTn>
                                        <p:tgtEl>
                                          <p:spTgt spid="1046"/>
                                        </p:tgtEl>
                                        <p:attrNameLst>
                                          <p:attrName>style.visibility</p:attrName>
                                        </p:attrNameLst>
                                      </p:cBhvr>
                                      <p:to>
                                        <p:strVal val="hidden"/>
                                      </p:to>
                                    </p:set>
                                  </p:childTnLst>
                                </p:cTn>
                              </p:par>
                              <p:par>
                                <p:cTn id="534" presetID="53" presetClass="exit" presetSubtype="32" fill="hold" nodeType="withEffect">
                                  <p:stCondLst>
                                    <p:cond delay="1000"/>
                                  </p:stCondLst>
                                  <p:childTnLst>
                                    <p:anim calcmode="lin" valueType="num">
                                      <p:cBhvr>
                                        <p:cTn id="535" dur="500"/>
                                        <p:tgtEl>
                                          <p:spTgt spid="1043"/>
                                        </p:tgtEl>
                                        <p:attrNameLst>
                                          <p:attrName>ppt_w</p:attrName>
                                        </p:attrNameLst>
                                      </p:cBhvr>
                                      <p:tavLst>
                                        <p:tav tm="0">
                                          <p:val>
                                            <p:strVal val="ppt_w"/>
                                          </p:val>
                                        </p:tav>
                                        <p:tav tm="100000">
                                          <p:val>
                                            <p:fltVal val="0"/>
                                          </p:val>
                                        </p:tav>
                                      </p:tavLst>
                                    </p:anim>
                                    <p:anim calcmode="lin" valueType="num">
                                      <p:cBhvr>
                                        <p:cTn id="536" dur="500"/>
                                        <p:tgtEl>
                                          <p:spTgt spid="1043"/>
                                        </p:tgtEl>
                                        <p:attrNameLst>
                                          <p:attrName>ppt_h</p:attrName>
                                        </p:attrNameLst>
                                      </p:cBhvr>
                                      <p:tavLst>
                                        <p:tav tm="0">
                                          <p:val>
                                            <p:strVal val="ppt_h"/>
                                          </p:val>
                                        </p:tav>
                                        <p:tav tm="100000">
                                          <p:val>
                                            <p:fltVal val="0"/>
                                          </p:val>
                                        </p:tav>
                                      </p:tavLst>
                                    </p:anim>
                                    <p:animEffect transition="out" filter="fade">
                                      <p:cBhvr>
                                        <p:cTn id="537" dur="500"/>
                                        <p:tgtEl>
                                          <p:spTgt spid="1043"/>
                                        </p:tgtEl>
                                      </p:cBhvr>
                                    </p:animEffect>
                                    <p:set>
                                      <p:cBhvr>
                                        <p:cTn id="538" dur="1" fill="hold">
                                          <p:stCondLst>
                                            <p:cond delay="499"/>
                                          </p:stCondLst>
                                        </p:cTn>
                                        <p:tgtEl>
                                          <p:spTgt spid="1043"/>
                                        </p:tgtEl>
                                        <p:attrNameLst>
                                          <p:attrName>style.visibility</p:attrName>
                                        </p:attrNameLst>
                                      </p:cBhvr>
                                      <p:to>
                                        <p:strVal val="hidden"/>
                                      </p:to>
                                    </p:set>
                                  </p:childTnLst>
                                </p:cTn>
                              </p:par>
                              <p:par>
                                <p:cTn id="539" presetID="53" presetClass="exit" presetSubtype="32" fill="hold" nodeType="withEffect">
                                  <p:stCondLst>
                                    <p:cond delay="1000"/>
                                  </p:stCondLst>
                                  <p:childTnLst>
                                    <p:anim calcmode="lin" valueType="num">
                                      <p:cBhvr>
                                        <p:cTn id="540" dur="500"/>
                                        <p:tgtEl>
                                          <p:spTgt spid="1041"/>
                                        </p:tgtEl>
                                        <p:attrNameLst>
                                          <p:attrName>ppt_w</p:attrName>
                                        </p:attrNameLst>
                                      </p:cBhvr>
                                      <p:tavLst>
                                        <p:tav tm="0">
                                          <p:val>
                                            <p:strVal val="ppt_w"/>
                                          </p:val>
                                        </p:tav>
                                        <p:tav tm="100000">
                                          <p:val>
                                            <p:fltVal val="0"/>
                                          </p:val>
                                        </p:tav>
                                      </p:tavLst>
                                    </p:anim>
                                    <p:anim calcmode="lin" valueType="num">
                                      <p:cBhvr>
                                        <p:cTn id="541" dur="500"/>
                                        <p:tgtEl>
                                          <p:spTgt spid="1041"/>
                                        </p:tgtEl>
                                        <p:attrNameLst>
                                          <p:attrName>ppt_h</p:attrName>
                                        </p:attrNameLst>
                                      </p:cBhvr>
                                      <p:tavLst>
                                        <p:tav tm="0">
                                          <p:val>
                                            <p:strVal val="ppt_h"/>
                                          </p:val>
                                        </p:tav>
                                        <p:tav tm="100000">
                                          <p:val>
                                            <p:fltVal val="0"/>
                                          </p:val>
                                        </p:tav>
                                      </p:tavLst>
                                    </p:anim>
                                    <p:animEffect transition="out" filter="fade">
                                      <p:cBhvr>
                                        <p:cTn id="542" dur="500"/>
                                        <p:tgtEl>
                                          <p:spTgt spid="1041"/>
                                        </p:tgtEl>
                                      </p:cBhvr>
                                    </p:animEffect>
                                    <p:set>
                                      <p:cBhvr>
                                        <p:cTn id="543" dur="1" fill="hold">
                                          <p:stCondLst>
                                            <p:cond delay="499"/>
                                          </p:stCondLst>
                                        </p:cTn>
                                        <p:tgtEl>
                                          <p:spTgt spid="1041"/>
                                        </p:tgtEl>
                                        <p:attrNameLst>
                                          <p:attrName>style.visibility</p:attrName>
                                        </p:attrNameLst>
                                      </p:cBhvr>
                                      <p:to>
                                        <p:strVal val="hidden"/>
                                      </p:to>
                                    </p:set>
                                  </p:childTnLst>
                                </p:cTn>
                              </p:par>
                              <p:par>
                                <p:cTn id="544" presetID="53" presetClass="exit" presetSubtype="32" fill="hold" nodeType="withEffect">
                                  <p:stCondLst>
                                    <p:cond delay="1000"/>
                                  </p:stCondLst>
                                  <p:childTnLst>
                                    <p:anim calcmode="lin" valueType="num">
                                      <p:cBhvr>
                                        <p:cTn id="545" dur="500"/>
                                        <p:tgtEl>
                                          <p:spTgt spid="1039"/>
                                        </p:tgtEl>
                                        <p:attrNameLst>
                                          <p:attrName>ppt_w</p:attrName>
                                        </p:attrNameLst>
                                      </p:cBhvr>
                                      <p:tavLst>
                                        <p:tav tm="0">
                                          <p:val>
                                            <p:strVal val="ppt_w"/>
                                          </p:val>
                                        </p:tav>
                                        <p:tav tm="100000">
                                          <p:val>
                                            <p:fltVal val="0"/>
                                          </p:val>
                                        </p:tav>
                                      </p:tavLst>
                                    </p:anim>
                                    <p:anim calcmode="lin" valueType="num">
                                      <p:cBhvr>
                                        <p:cTn id="546" dur="500"/>
                                        <p:tgtEl>
                                          <p:spTgt spid="1039"/>
                                        </p:tgtEl>
                                        <p:attrNameLst>
                                          <p:attrName>ppt_h</p:attrName>
                                        </p:attrNameLst>
                                      </p:cBhvr>
                                      <p:tavLst>
                                        <p:tav tm="0">
                                          <p:val>
                                            <p:strVal val="ppt_h"/>
                                          </p:val>
                                        </p:tav>
                                        <p:tav tm="100000">
                                          <p:val>
                                            <p:fltVal val="0"/>
                                          </p:val>
                                        </p:tav>
                                      </p:tavLst>
                                    </p:anim>
                                    <p:animEffect transition="out" filter="fade">
                                      <p:cBhvr>
                                        <p:cTn id="547" dur="500"/>
                                        <p:tgtEl>
                                          <p:spTgt spid="1039"/>
                                        </p:tgtEl>
                                      </p:cBhvr>
                                    </p:animEffect>
                                    <p:set>
                                      <p:cBhvr>
                                        <p:cTn id="548" dur="1" fill="hold">
                                          <p:stCondLst>
                                            <p:cond delay="499"/>
                                          </p:stCondLst>
                                        </p:cTn>
                                        <p:tgtEl>
                                          <p:spTgt spid="1039"/>
                                        </p:tgtEl>
                                        <p:attrNameLst>
                                          <p:attrName>style.visibility</p:attrName>
                                        </p:attrNameLst>
                                      </p:cBhvr>
                                      <p:to>
                                        <p:strVal val="hidden"/>
                                      </p:to>
                                    </p:set>
                                  </p:childTnLst>
                                </p:cTn>
                              </p:par>
                              <p:par>
                                <p:cTn id="549" presetID="53" presetClass="exit" presetSubtype="32" fill="hold" nodeType="withEffect">
                                  <p:stCondLst>
                                    <p:cond delay="1000"/>
                                  </p:stCondLst>
                                  <p:childTnLst>
                                    <p:anim calcmode="lin" valueType="num">
                                      <p:cBhvr>
                                        <p:cTn id="550" dur="500"/>
                                        <p:tgtEl>
                                          <p:spTgt spid="1037"/>
                                        </p:tgtEl>
                                        <p:attrNameLst>
                                          <p:attrName>ppt_w</p:attrName>
                                        </p:attrNameLst>
                                      </p:cBhvr>
                                      <p:tavLst>
                                        <p:tav tm="0">
                                          <p:val>
                                            <p:strVal val="ppt_w"/>
                                          </p:val>
                                        </p:tav>
                                        <p:tav tm="100000">
                                          <p:val>
                                            <p:fltVal val="0"/>
                                          </p:val>
                                        </p:tav>
                                      </p:tavLst>
                                    </p:anim>
                                    <p:anim calcmode="lin" valueType="num">
                                      <p:cBhvr>
                                        <p:cTn id="551" dur="500"/>
                                        <p:tgtEl>
                                          <p:spTgt spid="1037"/>
                                        </p:tgtEl>
                                        <p:attrNameLst>
                                          <p:attrName>ppt_h</p:attrName>
                                        </p:attrNameLst>
                                      </p:cBhvr>
                                      <p:tavLst>
                                        <p:tav tm="0">
                                          <p:val>
                                            <p:strVal val="ppt_h"/>
                                          </p:val>
                                        </p:tav>
                                        <p:tav tm="100000">
                                          <p:val>
                                            <p:fltVal val="0"/>
                                          </p:val>
                                        </p:tav>
                                      </p:tavLst>
                                    </p:anim>
                                    <p:animEffect transition="out" filter="fade">
                                      <p:cBhvr>
                                        <p:cTn id="552" dur="500"/>
                                        <p:tgtEl>
                                          <p:spTgt spid="1037"/>
                                        </p:tgtEl>
                                      </p:cBhvr>
                                    </p:animEffect>
                                    <p:set>
                                      <p:cBhvr>
                                        <p:cTn id="553" dur="1" fill="hold">
                                          <p:stCondLst>
                                            <p:cond delay="499"/>
                                          </p:stCondLst>
                                        </p:cTn>
                                        <p:tgtEl>
                                          <p:spTgt spid="1037"/>
                                        </p:tgtEl>
                                        <p:attrNameLst>
                                          <p:attrName>style.visibility</p:attrName>
                                        </p:attrNameLst>
                                      </p:cBhvr>
                                      <p:to>
                                        <p:strVal val="hidden"/>
                                      </p:to>
                                    </p:set>
                                  </p:childTnLst>
                                </p:cTn>
                              </p:par>
                              <p:par>
                                <p:cTn id="554" presetID="53" presetClass="exit" presetSubtype="32" fill="hold" nodeType="withEffect">
                                  <p:stCondLst>
                                    <p:cond delay="1000"/>
                                  </p:stCondLst>
                                  <p:childTnLst>
                                    <p:anim calcmode="lin" valueType="num">
                                      <p:cBhvr>
                                        <p:cTn id="555" dur="500"/>
                                        <p:tgtEl>
                                          <p:spTgt spid="1035"/>
                                        </p:tgtEl>
                                        <p:attrNameLst>
                                          <p:attrName>ppt_w</p:attrName>
                                        </p:attrNameLst>
                                      </p:cBhvr>
                                      <p:tavLst>
                                        <p:tav tm="0">
                                          <p:val>
                                            <p:strVal val="ppt_w"/>
                                          </p:val>
                                        </p:tav>
                                        <p:tav tm="100000">
                                          <p:val>
                                            <p:fltVal val="0"/>
                                          </p:val>
                                        </p:tav>
                                      </p:tavLst>
                                    </p:anim>
                                    <p:anim calcmode="lin" valueType="num">
                                      <p:cBhvr>
                                        <p:cTn id="556" dur="500"/>
                                        <p:tgtEl>
                                          <p:spTgt spid="1035"/>
                                        </p:tgtEl>
                                        <p:attrNameLst>
                                          <p:attrName>ppt_h</p:attrName>
                                        </p:attrNameLst>
                                      </p:cBhvr>
                                      <p:tavLst>
                                        <p:tav tm="0">
                                          <p:val>
                                            <p:strVal val="ppt_h"/>
                                          </p:val>
                                        </p:tav>
                                        <p:tav tm="100000">
                                          <p:val>
                                            <p:fltVal val="0"/>
                                          </p:val>
                                        </p:tav>
                                      </p:tavLst>
                                    </p:anim>
                                    <p:animEffect transition="out" filter="fade">
                                      <p:cBhvr>
                                        <p:cTn id="557" dur="500"/>
                                        <p:tgtEl>
                                          <p:spTgt spid="1035"/>
                                        </p:tgtEl>
                                      </p:cBhvr>
                                    </p:animEffect>
                                    <p:set>
                                      <p:cBhvr>
                                        <p:cTn id="558" dur="1" fill="hold">
                                          <p:stCondLst>
                                            <p:cond delay="499"/>
                                          </p:stCondLst>
                                        </p:cTn>
                                        <p:tgtEl>
                                          <p:spTgt spid="1035"/>
                                        </p:tgtEl>
                                        <p:attrNameLst>
                                          <p:attrName>style.visibility</p:attrName>
                                        </p:attrNameLst>
                                      </p:cBhvr>
                                      <p:to>
                                        <p:strVal val="hidden"/>
                                      </p:to>
                                    </p:set>
                                  </p:childTnLst>
                                </p:cTn>
                              </p:par>
                              <p:par>
                                <p:cTn id="559" presetID="53" presetClass="exit" presetSubtype="32" fill="hold" nodeType="withEffect">
                                  <p:stCondLst>
                                    <p:cond delay="1000"/>
                                  </p:stCondLst>
                                  <p:childTnLst>
                                    <p:anim calcmode="lin" valueType="num">
                                      <p:cBhvr>
                                        <p:cTn id="560" dur="500"/>
                                        <p:tgtEl>
                                          <p:spTgt spid="1033"/>
                                        </p:tgtEl>
                                        <p:attrNameLst>
                                          <p:attrName>ppt_w</p:attrName>
                                        </p:attrNameLst>
                                      </p:cBhvr>
                                      <p:tavLst>
                                        <p:tav tm="0">
                                          <p:val>
                                            <p:strVal val="ppt_w"/>
                                          </p:val>
                                        </p:tav>
                                        <p:tav tm="100000">
                                          <p:val>
                                            <p:fltVal val="0"/>
                                          </p:val>
                                        </p:tav>
                                      </p:tavLst>
                                    </p:anim>
                                    <p:anim calcmode="lin" valueType="num">
                                      <p:cBhvr>
                                        <p:cTn id="561" dur="500"/>
                                        <p:tgtEl>
                                          <p:spTgt spid="1033"/>
                                        </p:tgtEl>
                                        <p:attrNameLst>
                                          <p:attrName>ppt_h</p:attrName>
                                        </p:attrNameLst>
                                      </p:cBhvr>
                                      <p:tavLst>
                                        <p:tav tm="0">
                                          <p:val>
                                            <p:strVal val="ppt_h"/>
                                          </p:val>
                                        </p:tav>
                                        <p:tav tm="100000">
                                          <p:val>
                                            <p:fltVal val="0"/>
                                          </p:val>
                                        </p:tav>
                                      </p:tavLst>
                                    </p:anim>
                                    <p:animEffect transition="out" filter="fade">
                                      <p:cBhvr>
                                        <p:cTn id="562" dur="500"/>
                                        <p:tgtEl>
                                          <p:spTgt spid="1033"/>
                                        </p:tgtEl>
                                      </p:cBhvr>
                                    </p:animEffect>
                                    <p:set>
                                      <p:cBhvr>
                                        <p:cTn id="563" dur="1" fill="hold">
                                          <p:stCondLst>
                                            <p:cond delay="499"/>
                                          </p:stCondLst>
                                        </p:cTn>
                                        <p:tgtEl>
                                          <p:spTgt spid="1033"/>
                                        </p:tgtEl>
                                        <p:attrNameLst>
                                          <p:attrName>style.visibility</p:attrName>
                                        </p:attrNameLst>
                                      </p:cBhvr>
                                      <p:to>
                                        <p:strVal val="hidden"/>
                                      </p:to>
                                    </p:set>
                                  </p:childTnLst>
                                </p:cTn>
                              </p:par>
                              <p:par>
                                <p:cTn id="564" presetID="53" presetClass="exit" presetSubtype="32" fill="hold" nodeType="withEffect">
                                  <p:stCondLst>
                                    <p:cond delay="1000"/>
                                  </p:stCondLst>
                                  <p:childTnLst>
                                    <p:anim calcmode="lin" valueType="num">
                                      <p:cBhvr>
                                        <p:cTn id="565" dur="500"/>
                                        <p:tgtEl>
                                          <p:spTgt spid="1030"/>
                                        </p:tgtEl>
                                        <p:attrNameLst>
                                          <p:attrName>ppt_w</p:attrName>
                                        </p:attrNameLst>
                                      </p:cBhvr>
                                      <p:tavLst>
                                        <p:tav tm="0">
                                          <p:val>
                                            <p:strVal val="ppt_w"/>
                                          </p:val>
                                        </p:tav>
                                        <p:tav tm="100000">
                                          <p:val>
                                            <p:fltVal val="0"/>
                                          </p:val>
                                        </p:tav>
                                      </p:tavLst>
                                    </p:anim>
                                    <p:anim calcmode="lin" valueType="num">
                                      <p:cBhvr>
                                        <p:cTn id="566" dur="500"/>
                                        <p:tgtEl>
                                          <p:spTgt spid="1030"/>
                                        </p:tgtEl>
                                        <p:attrNameLst>
                                          <p:attrName>ppt_h</p:attrName>
                                        </p:attrNameLst>
                                      </p:cBhvr>
                                      <p:tavLst>
                                        <p:tav tm="0">
                                          <p:val>
                                            <p:strVal val="ppt_h"/>
                                          </p:val>
                                        </p:tav>
                                        <p:tav tm="100000">
                                          <p:val>
                                            <p:fltVal val="0"/>
                                          </p:val>
                                        </p:tav>
                                      </p:tavLst>
                                    </p:anim>
                                    <p:animEffect transition="out" filter="fade">
                                      <p:cBhvr>
                                        <p:cTn id="567" dur="500"/>
                                        <p:tgtEl>
                                          <p:spTgt spid="1030"/>
                                        </p:tgtEl>
                                      </p:cBhvr>
                                    </p:animEffect>
                                    <p:set>
                                      <p:cBhvr>
                                        <p:cTn id="568" dur="1" fill="hold">
                                          <p:stCondLst>
                                            <p:cond delay="499"/>
                                          </p:stCondLst>
                                        </p:cTn>
                                        <p:tgtEl>
                                          <p:spTgt spid="1030"/>
                                        </p:tgtEl>
                                        <p:attrNameLst>
                                          <p:attrName>style.visibility</p:attrName>
                                        </p:attrNameLst>
                                      </p:cBhvr>
                                      <p:to>
                                        <p:strVal val="hidden"/>
                                      </p:to>
                                    </p:set>
                                  </p:childTnLst>
                                </p:cTn>
                              </p:par>
                              <p:par>
                                <p:cTn id="569" presetID="53" presetClass="exit" presetSubtype="32" fill="hold" nodeType="withEffect">
                                  <p:stCondLst>
                                    <p:cond delay="1000"/>
                                  </p:stCondLst>
                                  <p:childTnLst>
                                    <p:anim calcmode="lin" valueType="num">
                                      <p:cBhvr>
                                        <p:cTn id="570" dur="500"/>
                                        <p:tgtEl>
                                          <p:spTgt spid="1027"/>
                                        </p:tgtEl>
                                        <p:attrNameLst>
                                          <p:attrName>ppt_w</p:attrName>
                                        </p:attrNameLst>
                                      </p:cBhvr>
                                      <p:tavLst>
                                        <p:tav tm="0">
                                          <p:val>
                                            <p:strVal val="ppt_w"/>
                                          </p:val>
                                        </p:tav>
                                        <p:tav tm="100000">
                                          <p:val>
                                            <p:fltVal val="0"/>
                                          </p:val>
                                        </p:tav>
                                      </p:tavLst>
                                    </p:anim>
                                    <p:anim calcmode="lin" valueType="num">
                                      <p:cBhvr>
                                        <p:cTn id="571" dur="500"/>
                                        <p:tgtEl>
                                          <p:spTgt spid="1027"/>
                                        </p:tgtEl>
                                        <p:attrNameLst>
                                          <p:attrName>ppt_h</p:attrName>
                                        </p:attrNameLst>
                                      </p:cBhvr>
                                      <p:tavLst>
                                        <p:tav tm="0">
                                          <p:val>
                                            <p:strVal val="ppt_h"/>
                                          </p:val>
                                        </p:tav>
                                        <p:tav tm="100000">
                                          <p:val>
                                            <p:fltVal val="0"/>
                                          </p:val>
                                        </p:tav>
                                      </p:tavLst>
                                    </p:anim>
                                    <p:animEffect transition="out" filter="fade">
                                      <p:cBhvr>
                                        <p:cTn id="572" dur="500"/>
                                        <p:tgtEl>
                                          <p:spTgt spid="1027"/>
                                        </p:tgtEl>
                                      </p:cBhvr>
                                    </p:animEffect>
                                    <p:set>
                                      <p:cBhvr>
                                        <p:cTn id="573" dur="1" fill="hold">
                                          <p:stCondLst>
                                            <p:cond delay="499"/>
                                          </p:stCondLst>
                                        </p:cTn>
                                        <p:tgtEl>
                                          <p:spTgt spid="1027"/>
                                        </p:tgtEl>
                                        <p:attrNameLst>
                                          <p:attrName>style.visibility</p:attrName>
                                        </p:attrNameLst>
                                      </p:cBhvr>
                                      <p:to>
                                        <p:strVal val="hidden"/>
                                      </p:to>
                                    </p:set>
                                  </p:childTnLst>
                                </p:cTn>
                              </p:par>
                              <p:par>
                                <p:cTn id="574" presetID="53" presetClass="exit" presetSubtype="32" fill="hold" nodeType="withEffect">
                                  <p:stCondLst>
                                    <p:cond delay="1000"/>
                                  </p:stCondLst>
                                  <p:childTnLst>
                                    <p:anim calcmode="lin" valueType="num">
                                      <p:cBhvr>
                                        <p:cTn id="575" dur="500"/>
                                        <p:tgtEl>
                                          <p:spTgt spid="1024"/>
                                        </p:tgtEl>
                                        <p:attrNameLst>
                                          <p:attrName>ppt_w</p:attrName>
                                        </p:attrNameLst>
                                      </p:cBhvr>
                                      <p:tavLst>
                                        <p:tav tm="0">
                                          <p:val>
                                            <p:strVal val="ppt_w"/>
                                          </p:val>
                                        </p:tav>
                                        <p:tav tm="100000">
                                          <p:val>
                                            <p:fltVal val="0"/>
                                          </p:val>
                                        </p:tav>
                                      </p:tavLst>
                                    </p:anim>
                                    <p:anim calcmode="lin" valueType="num">
                                      <p:cBhvr>
                                        <p:cTn id="576" dur="500"/>
                                        <p:tgtEl>
                                          <p:spTgt spid="1024"/>
                                        </p:tgtEl>
                                        <p:attrNameLst>
                                          <p:attrName>ppt_h</p:attrName>
                                        </p:attrNameLst>
                                      </p:cBhvr>
                                      <p:tavLst>
                                        <p:tav tm="0">
                                          <p:val>
                                            <p:strVal val="ppt_h"/>
                                          </p:val>
                                        </p:tav>
                                        <p:tav tm="100000">
                                          <p:val>
                                            <p:fltVal val="0"/>
                                          </p:val>
                                        </p:tav>
                                      </p:tavLst>
                                    </p:anim>
                                    <p:animEffect transition="out" filter="fade">
                                      <p:cBhvr>
                                        <p:cTn id="577" dur="500"/>
                                        <p:tgtEl>
                                          <p:spTgt spid="1024"/>
                                        </p:tgtEl>
                                      </p:cBhvr>
                                    </p:animEffect>
                                    <p:set>
                                      <p:cBhvr>
                                        <p:cTn id="578" dur="1" fill="hold">
                                          <p:stCondLst>
                                            <p:cond delay="499"/>
                                          </p:stCondLst>
                                        </p:cTn>
                                        <p:tgtEl>
                                          <p:spTgt spid="1024"/>
                                        </p:tgtEl>
                                        <p:attrNameLst>
                                          <p:attrName>style.visibility</p:attrName>
                                        </p:attrNameLst>
                                      </p:cBhvr>
                                      <p:to>
                                        <p:strVal val="hidden"/>
                                      </p:to>
                                    </p:set>
                                  </p:childTnLst>
                                </p:cTn>
                              </p:par>
                              <p:par>
                                <p:cTn id="579" presetID="53" presetClass="exit" presetSubtype="32" fill="hold" nodeType="withEffect">
                                  <p:stCondLst>
                                    <p:cond delay="1000"/>
                                  </p:stCondLst>
                                  <p:childTnLst>
                                    <p:anim calcmode="lin" valueType="num">
                                      <p:cBhvr>
                                        <p:cTn id="580" dur="500"/>
                                        <p:tgtEl>
                                          <p:spTgt spid="94"/>
                                        </p:tgtEl>
                                        <p:attrNameLst>
                                          <p:attrName>ppt_w</p:attrName>
                                        </p:attrNameLst>
                                      </p:cBhvr>
                                      <p:tavLst>
                                        <p:tav tm="0">
                                          <p:val>
                                            <p:strVal val="ppt_w"/>
                                          </p:val>
                                        </p:tav>
                                        <p:tav tm="100000">
                                          <p:val>
                                            <p:fltVal val="0"/>
                                          </p:val>
                                        </p:tav>
                                      </p:tavLst>
                                    </p:anim>
                                    <p:anim calcmode="lin" valueType="num">
                                      <p:cBhvr>
                                        <p:cTn id="581" dur="500"/>
                                        <p:tgtEl>
                                          <p:spTgt spid="94"/>
                                        </p:tgtEl>
                                        <p:attrNameLst>
                                          <p:attrName>ppt_h</p:attrName>
                                        </p:attrNameLst>
                                      </p:cBhvr>
                                      <p:tavLst>
                                        <p:tav tm="0">
                                          <p:val>
                                            <p:strVal val="ppt_h"/>
                                          </p:val>
                                        </p:tav>
                                        <p:tav tm="100000">
                                          <p:val>
                                            <p:fltVal val="0"/>
                                          </p:val>
                                        </p:tav>
                                      </p:tavLst>
                                    </p:anim>
                                    <p:animEffect transition="out" filter="fade">
                                      <p:cBhvr>
                                        <p:cTn id="582" dur="500"/>
                                        <p:tgtEl>
                                          <p:spTgt spid="94"/>
                                        </p:tgtEl>
                                      </p:cBhvr>
                                    </p:animEffect>
                                    <p:set>
                                      <p:cBhvr>
                                        <p:cTn id="583" dur="1" fill="hold">
                                          <p:stCondLst>
                                            <p:cond delay="499"/>
                                          </p:stCondLst>
                                        </p:cTn>
                                        <p:tgtEl>
                                          <p:spTgt spid="94"/>
                                        </p:tgtEl>
                                        <p:attrNameLst>
                                          <p:attrName>style.visibility</p:attrName>
                                        </p:attrNameLst>
                                      </p:cBhvr>
                                      <p:to>
                                        <p:strVal val="hidden"/>
                                      </p:to>
                                    </p:set>
                                  </p:childTnLst>
                                </p:cTn>
                              </p:par>
                              <p:par>
                                <p:cTn id="584" presetID="53" presetClass="exit" presetSubtype="32" fill="hold" nodeType="withEffect">
                                  <p:stCondLst>
                                    <p:cond delay="1000"/>
                                  </p:stCondLst>
                                  <p:childTnLst>
                                    <p:anim calcmode="lin" valueType="num">
                                      <p:cBhvr>
                                        <p:cTn id="585" dur="500"/>
                                        <p:tgtEl>
                                          <p:spTgt spid="91"/>
                                        </p:tgtEl>
                                        <p:attrNameLst>
                                          <p:attrName>ppt_w</p:attrName>
                                        </p:attrNameLst>
                                      </p:cBhvr>
                                      <p:tavLst>
                                        <p:tav tm="0">
                                          <p:val>
                                            <p:strVal val="ppt_w"/>
                                          </p:val>
                                        </p:tav>
                                        <p:tav tm="100000">
                                          <p:val>
                                            <p:fltVal val="0"/>
                                          </p:val>
                                        </p:tav>
                                      </p:tavLst>
                                    </p:anim>
                                    <p:anim calcmode="lin" valueType="num">
                                      <p:cBhvr>
                                        <p:cTn id="586" dur="500"/>
                                        <p:tgtEl>
                                          <p:spTgt spid="91"/>
                                        </p:tgtEl>
                                        <p:attrNameLst>
                                          <p:attrName>ppt_h</p:attrName>
                                        </p:attrNameLst>
                                      </p:cBhvr>
                                      <p:tavLst>
                                        <p:tav tm="0">
                                          <p:val>
                                            <p:strVal val="ppt_h"/>
                                          </p:val>
                                        </p:tav>
                                        <p:tav tm="100000">
                                          <p:val>
                                            <p:fltVal val="0"/>
                                          </p:val>
                                        </p:tav>
                                      </p:tavLst>
                                    </p:anim>
                                    <p:animEffect transition="out" filter="fade">
                                      <p:cBhvr>
                                        <p:cTn id="587" dur="500"/>
                                        <p:tgtEl>
                                          <p:spTgt spid="91"/>
                                        </p:tgtEl>
                                      </p:cBhvr>
                                    </p:animEffect>
                                    <p:set>
                                      <p:cBhvr>
                                        <p:cTn id="588" dur="1" fill="hold">
                                          <p:stCondLst>
                                            <p:cond delay="499"/>
                                          </p:stCondLst>
                                        </p:cTn>
                                        <p:tgtEl>
                                          <p:spTgt spid="91"/>
                                        </p:tgtEl>
                                        <p:attrNameLst>
                                          <p:attrName>style.visibility</p:attrName>
                                        </p:attrNameLst>
                                      </p:cBhvr>
                                      <p:to>
                                        <p:strVal val="hidden"/>
                                      </p:to>
                                    </p:set>
                                  </p:childTnLst>
                                </p:cTn>
                              </p:par>
                              <p:par>
                                <p:cTn id="589" presetID="53" presetClass="exit" presetSubtype="32" fill="hold" nodeType="withEffect">
                                  <p:stCondLst>
                                    <p:cond delay="1000"/>
                                  </p:stCondLst>
                                  <p:childTnLst>
                                    <p:anim calcmode="lin" valueType="num">
                                      <p:cBhvr>
                                        <p:cTn id="590" dur="500"/>
                                        <p:tgtEl>
                                          <p:spTgt spid="88"/>
                                        </p:tgtEl>
                                        <p:attrNameLst>
                                          <p:attrName>ppt_w</p:attrName>
                                        </p:attrNameLst>
                                      </p:cBhvr>
                                      <p:tavLst>
                                        <p:tav tm="0">
                                          <p:val>
                                            <p:strVal val="ppt_w"/>
                                          </p:val>
                                        </p:tav>
                                        <p:tav tm="100000">
                                          <p:val>
                                            <p:fltVal val="0"/>
                                          </p:val>
                                        </p:tav>
                                      </p:tavLst>
                                    </p:anim>
                                    <p:anim calcmode="lin" valueType="num">
                                      <p:cBhvr>
                                        <p:cTn id="591" dur="500"/>
                                        <p:tgtEl>
                                          <p:spTgt spid="88"/>
                                        </p:tgtEl>
                                        <p:attrNameLst>
                                          <p:attrName>ppt_h</p:attrName>
                                        </p:attrNameLst>
                                      </p:cBhvr>
                                      <p:tavLst>
                                        <p:tav tm="0">
                                          <p:val>
                                            <p:strVal val="ppt_h"/>
                                          </p:val>
                                        </p:tav>
                                        <p:tav tm="100000">
                                          <p:val>
                                            <p:fltVal val="0"/>
                                          </p:val>
                                        </p:tav>
                                      </p:tavLst>
                                    </p:anim>
                                    <p:animEffect transition="out" filter="fade">
                                      <p:cBhvr>
                                        <p:cTn id="592" dur="500"/>
                                        <p:tgtEl>
                                          <p:spTgt spid="88"/>
                                        </p:tgtEl>
                                      </p:cBhvr>
                                    </p:animEffect>
                                    <p:set>
                                      <p:cBhvr>
                                        <p:cTn id="593" dur="1" fill="hold">
                                          <p:stCondLst>
                                            <p:cond delay="499"/>
                                          </p:stCondLst>
                                        </p:cTn>
                                        <p:tgtEl>
                                          <p:spTgt spid="88"/>
                                        </p:tgtEl>
                                        <p:attrNameLst>
                                          <p:attrName>style.visibility</p:attrName>
                                        </p:attrNameLst>
                                      </p:cBhvr>
                                      <p:to>
                                        <p:strVal val="hidden"/>
                                      </p:to>
                                    </p:set>
                                  </p:childTnLst>
                                </p:cTn>
                              </p:par>
                              <p:par>
                                <p:cTn id="594" presetID="53" presetClass="exit" presetSubtype="32" fill="hold" nodeType="withEffect">
                                  <p:stCondLst>
                                    <p:cond delay="1000"/>
                                  </p:stCondLst>
                                  <p:childTnLst>
                                    <p:anim calcmode="lin" valueType="num">
                                      <p:cBhvr>
                                        <p:cTn id="595" dur="500"/>
                                        <p:tgtEl>
                                          <p:spTgt spid="86"/>
                                        </p:tgtEl>
                                        <p:attrNameLst>
                                          <p:attrName>ppt_w</p:attrName>
                                        </p:attrNameLst>
                                      </p:cBhvr>
                                      <p:tavLst>
                                        <p:tav tm="0">
                                          <p:val>
                                            <p:strVal val="ppt_w"/>
                                          </p:val>
                                        </p:tav>
                                        <p:tav tm="100000">
                                          <p:val>
                                            <p:fltVal val="0"/>
                                          </p:val>
                                        </p:tav>
                                      </p:tavLst>
                                    </p:anim>
                                    <p:anim calcmode="lin" valueType="num">
                                      <p:cBhvr>
                                        <p:cTn id="596" dur="500"/>
                                        <p:tgtEl>
                                          <p:spTgt spid="86"/>
                                        </p:tgtEl>
                                        <p:attrNameLst>
                                          <p:attrName>ppt_h</p:attrName>
                                        </p:attrNameLst>
                                      </p:cBhvr>
                                      <p:tavLst>
                                        <p:tav tm="0">
                                          <p:val>
                                            <p:strVal val="ppt_h"/>
                                          </p:val>
                                        </p:tav>
                                        <p:tav tm="100000">
                                          <p:val>
                                            <p:fltVal val="0"/>
                                          </p:val>
                                        </p:tav>
                                      </p:tavLst>
                                    </p:anim>
                                    <p:animEffect transition="out" filter="fade">
                                      <p:cBhvr>
                                        <p:cTn id="597" dur="500"/>
                                        <p:tgtEl>
                                          <p:spTgt spid="86"/>
                                        </p:tgtEl>
                                      </p:cBhvr>
                                    </p:animEffect>
                                    <p:set>
                                      <p:cBhvr>
                                        <p:cTn id="598" dur="1" fill="hold">
                                          <p:stCondLst>
                                            <p:cond delay="499"/>
                                          </p:stCondLst>
                                        </p:cTn>
                                        <p:tgtEl>
                                          <p:spTgt spid="86"/>
                                        </p:tgtEl>
                                        <p:attrNameLst>
                                          <p:attrName>style.visibility</p:attrName>
                                        </p:attrNameLst>
                                      </p:cBhvr>
                                      <p:to>
                                        <p:strVal val="hidden"/>
                                      </p:to>
                                    </p:set>
                                  </p:childTnLst>
                                </p:cTn>
                              </p:par>
                              <p:par>
                                <p:cTn id="599" presetID="53" presetClass="exit" presetSubtype="32" fill="hold" nodeType="withEffect">
                                  <p:stCondLst>
                                    <p:cond delay="1000"/>
                                  </p:stCondLst>
                                  <p:childTnLst>
                                    <p:anim calcmode="lin" valueType="num">
                                      <p:cBhvr>
                                        <p:cTn id="600" dur="500"/>
                                        <p:tgtEl>
                                          <p:spTgt spid="82"/>
                                        </p:tgtEl>
                                        <p:attrNameLst>
                                          <p:attrName>ppt_w</p:attrName>
                                        </p:attrNameLst>
                                      </p:cBhvr>
                                      <p:tavLst>
                                        <p:tav tm="0">
                                          <p:val>
                                            <p:strVal val="ppt_w"/>
                                          </p:val>
                                        </p:tav>
                                        <p:tav tm="100000">
                                          <p:val>
                                            <p:fltVal val="0"/>
                                          </p:val>
                                        </p:tav>
                                      </p:tavLst>
                                    </p:anim>
                                    <p:anim calcmode="lin" valueType="num">
                                      <p:cBhvr>
                                        <p:cTn id="601" dur="500"/>
                                        <p:tgtEl>
                                          <p:spTgt spid="82"/>
                                        </p:tgtEl>
                                        <p:attrNameLst>
                                          <p:attrName>ppt_h</p:attrName>
                                        </p:attrNameLst>
                                      </p:cBhvr>
                                      <p:tavLst>
                                        <p:tav tm="0">
                                          <p:val>
                                            <p:strVal val="ppt_h"/>
                                          </p:val>
                                        </p:tav>
                                        <p:tav tm="100000">
                                          <p:val>
                                            <p:fltVal val="0"/>
                                          </p:val>
                                        </p:tav>
                                      </p:tavLst>
                                    </p:anim>
                                    <p:animEffect transition="out" filter="fade">
                                      <p:cBhvr>
                                        <p:cTn id="602" dur="500"/>
                                        <p:tgtEl>
                                          <p:spTgt spid="82"/>
                                        </p:tgtEl>
                                      </p:cBhvr>
                                    </p:animEffect>
                                    <p:set>
                                      <p:cBhvr>
                                        <p:cTn id="603" dur="1" fill="hold">
                                          <p:stCondLst>
                                            <p:cond delay="499"/>
                                          </p:stCondLst>
                                        </p:cTn>
                                        <p:tgtEl>
                                          <p:spTgt spid="82"/>
                                        </p:tgtEl>
                                        <p:attrNameLst>
                                          <p:attrName>style.visibility</p:attrName>
                                        </p:attrNameLst>
                                      </p:cBhvr>
                                      <p:to>
                                        <p:strVal val="hidden"/>
                                      </p:to>
                                    </p:set>
                                  </p:childTnLst>
                                </p:cTn>
                              </p:par>
                              <p:par>
                                <p:cTn id="604" presetID="53" presetClass="exit" presetSubtype="32" fill="hold" nodeType="withEffect">
                                  <p:stCondLst>
                                    <p:cond delay="1000"/>
                                  </p:stCondLst>
                                  <p:childTnLst>
                                    <p:anim calcmode="lin" valueType="num">
                                      <p:cBhvr>
                                        <p:cTn id="605" dur="500"/>
                                        <p:tgtEl>
                                          <p:spTgt spid="80"/>
                                        </p:tgtEl>
                                        <p:attrNameLst>
                                          <p:attrName>ppt_w</p:attrName>
                                        </p:attrNameLst>
                                      </p:cBhvr>
                                      <p:tavLst>
                                        <p:tav tm="0">
                                          <p:val>
                                            <p:strVal val="ppt_w"/>
                                          </p:val>
                                        </p:tav>
                                        <p:tav tm="100000">
                                          <p:val>
                                            <p:fltVal val="0"/>
                                          </p:val>
                                        </p:tav>
                                      </p:tavLst>
                                    </p:anim>
                                    <p:anim calcmode="lin" valueType="num">
                                      <p:cBhvr>
                                        <p:cTn id="606" dur="500"/>
                                        <p:tgtEl>
                                          <p:spTgt spid="80"/>
                                        </p:tgtEl>
                                        <p:attrNameLst>
                                          <p:attrName>ppt_h</p:attrName>
                                        </p:attrNameLst>
                                      </p:cBhvr>
                                      <p:tavLst>
                                        <p:tav tm="0">
                                          <p:val>
                                            <p:strVal val="ppt_h"/>
                                          </p:val>
                                        </p:tav>
                                        <p:tav tm="100000">
                                          <p:val>
                                            <p:fltVal val="0"/>
                                          </p:val>
                                        </p:tav>
                                      </p:tavLst>
                                    </p:anim>
                                    <p:animEffect transition="out" filter="fade">
                                      <p:cBhvr>
                                        <p:cTn id="607" dur="500"/>
                                        <p:tgtEl>
                                          <p:spTgt spid="80"/>
                                        </p:tgtEl>
                                      </p:cBhvr>
                                    </p:animEffect>
                                    <p:set>
                                      <p:cBhvr>
                                        <p:cTn id="608" dur="1" fill="hold">
                                          <p:stCondLst>
                                            <p:cond delay="499"/>
                                          </p:stCondLst>
                                        </p:cTn>
                                        <p:tgtEl>
                                          <p:spTgt spid="80"/>
                                        </p:tgtEl>
                                        <p:attrNameLst>
                                          <p:attrName>style.visibility</p:attrName>
                                        </p:attrNameLst>
                                      </p:cBhvr>
                                      <p:to>
                                        <p:strVal val="hidden"/>
                                      </p:to>
                                    </p:set>
                                  </p:childTnLst>
                                </p:cTn>
                              </p:par>
                              <p:par>
                                <p:cTn id="609" presetID="53" presetClass="exit" presetSubtype="32" fill="hold" nodeType="withEffect">
                                  <p:stCondLst>
                                    <p:cond delay="1000"/>
                                  </p:stCondLst>
                                  <p:childTnLst>
                                    <p:anim calcmode="lin" valueType="num">
                                      <p:cBhvr>
                                        <p:cTn id="610" dur="500"/>
                                        <p:tgtEl>
                                          <p:spTgt spid="77"/>
                                        </p:tgtEl>
                                        <p:attrNameLst>
                                          <p:attrName>ppt_w</p:attrName>
                                        </p:attrNameLst>
                                      </p:cBhvr>
                                      <p:tavLst>
                                        <p:tav tm="0">
                                          <p:val>
                                            <p:strVal val="ppt_w"/>
                                          </p:val>
                                        </p:tav>
                                        <p:tav tm="100000">
                                          <p:val>
                                            <p:fltVal val="0"/>
                                          </p:val>
                                        </p:tav>
                                      </p:tavLst>
                                    </p:anim>
                                    <p:anim calcmode="lin" valueType="num">
                                      <p:cBhvr>
                                        <p:cTn id="611" dur="500"/>
                                        <p:tgtEl>
                                          <p:spTgt spid="77"/>
                                        </p:tgtEl>
                                        <p:attrNameLst>
                                          <p:attrName>ppt_h</p:attrName>
                                        </p:attrNameLst>
                                      </p:cBhvr>
                                      <p:tavLst>
                                        <p:tav tm="0">
                                          <p:val>
                                            <p:strVal val="ppt_h"/>
                                          </p:val>
                                        </p:tav>
                                        <p:tav tm="100000">
                                          <p:val>
                                            <p:fltVal val="0"/>
                                          </p:val>
                                        </p:tav>
                                      </p:tavLst>
                                    </p:anim>
                                    <p:animEffect transition="out" filter="fade">
                                      <p:cBhvr>
                                        <p:cTn id="612" dur="500"/>
                                        <p:tgtEl>
                                          <p:spTgt spid="77"/>
                                        </p:tgtEl>
                                      </p:cBhvr>
                                    </p:animEffect>
                                    <p:set>
                                      <p:cBhvr>
                                        <p:cTn id="613" dur="1" fill="hold">
                                          <p:stCondLst>
                                            <p:cond delay="499"/>
                                          </p:stCondLst>
                                        </p:cTn>
                                        <p:tgtEl>
                                          <p:spTgt spid="77"/>
                                        </p:tgtEl>
                                        <p:attrNameLst>
                                          <p:attrName>style.visibility</p:attrName>
                                        </p:attrNameLst>
                                      </p:cBhvr>
                                      <p:to>
                                        <p:strVal val="hidden"/>
                                      </p:to>
                                    </p:set>
                                  </p:childTnLst>
                                </p:cTn>
                              </p:par>
                              <p:par>
                                <p:cTn id="614" presetID="53" presetClass="exit" presetSubtype="32" fill="hold" nodeType="withEffect">
                                  <p:stCondLst>
                                    <p:cond delay="1000"/>
                                  </p:stCondLst>
                                  <p:childTnLst>
                                    <p:anim calcmode="lin" valueType="num">
                                      <p:cBhvr>
                                        <p:cTn id="615" dur="500"/>
                                        <p:tgtEl>
                                          <p:spTgt spid="75"/>
                                        </p:tgtEl>
                                        <p:attrNameLst>
                                          <p:attrName>ppt_w</p:attrName>
                                        </p:attrNameLst>
                                      </p:cBhvr>
                                      <p:tavLst>
                                        <p:tav tm="0">
                                          <p:val>
                                            <p:strVal val="ppt_w"/>
                                          </p:val>
                                        </p:tav>
                                        <p:tav tm="100000">
                                          <p:val>
                                            <p:fltVal val="0"/>
                                          </p:val>
                                        </p:tav>
                                      </p:tavLst>
                                    </p:anim>
                                    <p:anim calcmode="lin" valueType="num">
                                      <p:cBhvr>
                                        <p:cTn id="616" dur="500"/>
                                        <p:tgtEl>
                                          <p:spTgt spid="75"/>
                                        </p:tgtEl>
                                        <p:attrNameLst>
                                          <p:attrName>ppt_h</p:attrName>
                                        </p:attrNameLst>
                                      </p:cBhvr>
                                      <p:tavLst>
                                        <p:tav tm="0">
                                          <p:val>
                                            <p:strVal val="ppt_h"/>
                                          </p:val>
                                        </p:tav>
                                        <p:tav tm="100000">
                                          <p:val>
                                            <p:fltVal val="0"/>
                                          </p:val>
                                        </p:tav>
                                      </p:tavLst>
                                    </p:anim>
                                    <p:animEffect transition="out" filter="fade">
                                      <p:cBhvr>
                                        <p:cTn id="617" dur="500"/>
                                        <p:tgtEl>
                                          <p:spTgt spid="75"/>
                                        </p:tgtEl>
                                      </p:cBhvr>
                                    </p:animEffect>
                                    <p:set>
                                      <p:cBhvr>
                                        <p:cTn id="618" dur="1" fill="hold">
                                          <p:stCondLst>
                                            <p:cond delay="499"/>
                                          </p:stCondLst>
                                        </p:cTn>
                                        <p:tgtEl>
                                          <p:spTgt spid="75"/>
                                        </p:tgtEl>
                                        <p:attrNameLst>
                                          <p:attrName>style.visibility</p:attrName>
                                        </p:attrNameLst>
                                      </p:cBhvr>
                                      <p:to>
                                        <p:strVal val="hidden"/>
                                      </p:to>
                                    </p:set>
                                  </p:childTnLst>
                                </p:cTn>
                              </p:par>
                              <p:par>
                                <p:cTn id="619" presetID="53" presetClass="exit" presetSubtype="32" fill="hold" nodeType="withEffect">
                                  <p:stCondLst>
                                    <p:cond delay="1000"/>
                                  </p:stCondLst>
                                  <p:childTnLst>
                                    <p:anim calcmode="lin" valueType="num">
                                      <p:cBhvr>
                                        <p:cTn id="620" dur="500"/>
                                        <p:tgtEl>
                                          <p:spTgt spid="73"/>
                                        </p:tgtEl>
                                        <p:attrNameLst>
                                          <p:attrName>ppt_w</p:attrName>
                                        </p:attrNameLst>
                                      </p:cBhvr>
                                      <p:tavLst>
                                        <p:tav tm="0">
                                          <p:val>
                                            <p:strVal val="ppt_w"/>
                                          </p:val>
                                        </p:tav>
                                        <p:tav tm="100000">
                                          <p:val>
                                            <p:fltVal val="0"/>
                                          </p:val>
                                        </p:tav>
                                      </p:tavLst>
                                    </p:anim>
                                    <p:anim calcmode="lin" valueType="num">
                                      <p:cBhvr>
                                        <p:cTn id="621" dur="500"/>
                                        <p:tgtEl>
                                          <p:spTgt spid="73"/>
                                        </p:tgtEl>
                                        <p:attrNameLst>
                                          <p:attrName>ppt_h</p:attrName>
                                        </p:attrNameLst>
                                      </p:cBhvr>
                                      <p:tavLst>
                                        <p:tav tm="0">
                                          <p:val>
                                            <p:strVal val="ppt_h"/>
                                          </p:val>
                                        </p:tav>
                                        <p:tav tm="100000">
                                          <p:val>
                                            <p:fltVal val="0"/>
                                          </p:val>
                                        </p:tav>
                                      </p:tavLst>
                                    </p:anim>
                                    <p:animEffect transition="out" filter="fade">
                                      <p:cBhvr>
                                        <p:cTn id="622" dur="500"/>
                                        <p:tgtEl>
                                          <p:spTgt spid="73"/>
                                        </p:tgtEl>
                                      </p:cBhvr>
                                    </p:animEffect>
                                    <p:set>
                                      <p:cBhvr>
                                        <p:cTn id="623" dur="1" fill="hold">
                                          <p:stCondLst>
                                            <p:cond delay="499"/>
                                          </p:stCondLst>
                                        </p:cTn>
                                        <p:tgtEl>
                                          <p:spTgt spid="73"/>
                                        </p:tgtEl>
                                        <p:attrNameLst>
                                          <p:attrName>style.visibility</p:attrName>
                                        </p:attrNameLst>
                                      </p:cBhvr>
                                      <p:to>
                                        <p:strVal val="hidden"/>
                                      </p:to>
                                    </p:set>
                                  </p:childTnLst>
                                </p:cTn>
                              </p:par>
                              <p:par>
                                <p:cTn id="624" presetID="53" presetClass="exit" presetSubtype="32" fill="hold" nodeType="withEffect">
                                  <p:stCondLst>
                                    <p:cond delay="1000"/>
                                  </p:stCondLst>
                                  <p:childTnLst>
                                    <p:anim calcmode="lin" valueType="num">
                                      <p:cBhvr>
                                        <p:cTn id="625" dur="500"/>
                                        <p:tgtEl>
                                          <p:spTgt spid="71"/>
                                        </p:tgtEl>
                                        <p:attrNameLst>
                                          <p:attrName>ppt_w</p:attrName>
                                        </p:attrNameLst>
                                      </p:cBhvr>
                                      <p:tavLst>
                                        <p:tav tm="0">
                                          <p:val>
                                            <p:strVal val="ppt_w"/>
                                          </p:val>
                                        </p:tav>
                                        <p:tav tm="100000">
                                          <p:val>
                                            <p:fltVal val="0"/>
                                          </p:val>
                                        </p:tav>
                                      </p:tavLst>
                                    </p:anim>
                                    <p:anim calcmode="lin" valueType="num">
                                      <p:cBhvr>
                                        <p:cTn id="626" dur="500"/>
                                        <p:tgtEl>
                                          <p:spTgt spid="71"/>
                                        </p:tgtEl>
                                        <p:attrNameLst>
                                          <p:attrName>ppt_h</p:attrName>
                                        </p:attrNameLst>
                                      </p:cBhvr>
                                      <p:tavLst>
                                        <p:tav tm="0">
                                          <p:val>
                                            <p:strVal val="ppt_h"/>
                                          </p:val>
                                        </p:tav>
                                        <p:tav tm="100000">
                                          <p:val>
                                            <p:fltVal val="0"/>
                                          </p:val>
                                        </p:tav>
                                      </p:tavLst>
                                    </p:anim>
                                    <p:animEffect transition="out" filter="fade">
                                      <p:cBhvr>
                                        <p:cTn id="627" dur="500"/>
                                        <p:tgtEl>
                                          <p:spTgt spid="71"/>
                                        </p:tgtEl>
                                      </p:cBhvr>
                                    </p:animEffect>
                                    <p:set>
                                      <p:cBhvr>
                                        <p:cTn id="628" dur="1" fill="hold">
                                          <p:stCondLst>
                                            <p:cond delay="499"/>
                                          </p:stCondLst>
                                        </p:cTn>
                                        <p:tgtEl>
                                          <p:spTgt spid="71"/>
                                        </p:tgtEl>
                                        <p:attrNameLst>
                                          <p:attrName>style.visibility</p:attrName>
                                        </p:attrNameLst>
                                      </p:cBhvr>
                                      <p:to>
                                        <p:strVal val="hidden"/>
                                      </p:to>
                                    </p:set>
                                  </p:childTnLst>
                                </p:cTn>
                              </p:par>
                              <p:par>
                                <p:cTn id="629" presetID="53" presetClass="exit" presetSubtype="32" fill="hold" nodeType="withEffect">
                                  <p:stCondLst>
                                    <p:cond delay="1000"/>
                                  </p:stCondLst>
                                  <p:childTnLst>
                                    <p:anim calcmode="lin" valueType="num">
                                      <p:cBhvr>
                                        <p:cTn id="630" dur="500"/>
                                        <p:tgtEl>
                                          <p:spTgt spid="66"/>
                                        </p:tgtEl>
                                        <p:attrNameLst>
                                          <p:attrName>ppt_w</p:attrName>
                                        </p:attrNameLst>
                                      </p:cBhvr>
                                      <p:tavLst>
                                        <p:tav tm="0">
                                          <p:val>
                                            <p:strVal val="ppt_w"/>
                                          </p:val>
                                        </p:tav>
                                        <p:tav tm="100000">
                                          <p:val>
                                            <p:fltVal val="0"/>
                                          </p:val>
                                        </p:tav>
                                      </p:tavLst>
                                    </p:anim>
                                    <p:anim calcmode="lin" valueType="num">
                                      <p:cBhvr>
                                        <p:cTn id="631" dur="500"/>
                                        <p:tgtEl>
                                          <p:spTgt spid="66"/>
                                        </p:tgtEl>
                                        <p:attrNameLst>
                                          <p:attrName>ppt_h</p:attrName>
                                        </p:attrNameLst>
                                      </p:cBhvr>
                                      <p:tavLst>
                                        <p:tav tm="0">
                                          <p:val>
                                            <p:strVal val="ppt_h"/>
                                          </p:val>
                                        </p:tav>
                                        <p:tav tm="100000">
                                          <p:val>
                                            <p:fltVal val="0"/>
                                          </p:val>
                                        </p:tav>
                                      </p:tavLst>
                                    </p:anim>
                                    <p:animEffect transition="out" filter="fade">
                                      <p:cBhvr>
                                        <p:cTn id="632" dur="500"/>
                                        <p:tgtEl>
                                          <p:spTgt spid="66"/>
                                        </p:tgtEl>
                                      </p:cBhvr>
                                    </p:animEffect>
                                    <p:set>
                                      <p:cBhvr>
                                        <p:cTn id="633" dur="1" fill="hold">
                                          <p:stCondLst>
                                            <p:cond delay="499"/>
                                          </p:stCondLst>
                                        </p:cTn>
                                        <p:tgtEl>
                                          <p:spTgt spid="66"/>
                                        </p:tgtEl>
                                        <p:attrNameLst>
                                          <p:attrName>style.visibility</p:attrName>
                                        </p:attrNameLst>
                                      </p:cBhvr>
                                      <p:to>
                                        <p:strVal val="hidden"/>
                                      </p:to>
                                    </p:set>
                                  </p:childTnLst>
                                </p:cTn>
                              </p:par>
                              <p:par>
                                <p:cTn id="634" presetID="53" presetClass="entr" presetSubtype="16" fill="hold" grpId="0" nodeType="withEffect">
                                  <p:stCondLst>
                                    <p:cond delay="1000"/>
                                  </p:stCondLst>
                                  <p:childTnLst>
                                    <p:set>
                                      <p:cBhvr>
                                        <p:cTn id="635" dur="1" fill="hold">
                                          <p:stCondLst>
                                            <p:cond delay="0"/>
                                          </p:stCondLst>
                                        </p:cTn>
                                        <p:tgtEl>
                                          <p:spTgt spid="141"/>
                                        </p:tgtEl>
                                        <p:attrNameLst>
                                          <p:attrName>style.visibility</p:attrName>
                                        </p:attrNameLst>
                                      </p:cBhvr>
                                      <p:to>
                                        <p:strVal val="visible"/>
                                      </p:to>
                                    </p:set>
                                    <p:anim calcmode="lin" valueType="num">
                                      <p:cBhvr>
                                        <p:cTn id="636" dur="500" fill="hold"/>
                                        <p:tgtEl>
                                          <p:spTgt spid="141"/>
                                        </p:tgtEl>
                                        <p:attrNameLst>
                                          <p:attrName>ppt_w</p:attrName>
                                        </p:attrNameLst>
                                      </p:cBhvr>
                                      <p:tavLst>
                                        <p:tav tm="0">
                                          <p:val>
                                            <p:fltVal val="0"/>
                                          </p:val>
                                        </p:tav>
                                        <p:tav tm="100000">
                                          <p:val>
                                            <p:strVal val="#ppt_w"/>
                                          </p:val>
                                        </p:tav>
                                      </p:tavLst>
                                    </p:anim>
                                    <p:anim calcmode="lin" valueType="num">
                                      <p:cBhvr>
                                        <p:cTn id="637" dur="500" fill="hold"/>
                                        <p:tgtEl>
                                          <p:spTgt spid="141"/>
                                        </p:tgtEl>
                                        <p:attrNameLst>
                                          <p:attrName>ppt_h</p:attrName>
                                        </p:attrNameLst>
                                      </p:cBhvr>
                                      <p:tavLst>
                                        <p:tav tm="0">
                                          <p:val>
                                            <p:fltVal val="0"/>
                                          </p:val>
                                        </p:tav>
                                        <p:tav tm="100000">
                                          <p:val>
                                            <p:strVal val="#ppt_h"/>
                                          </p:val>
                                        </p:tav>
                                      </p:tavLst>
                                    </p:anim>
                                    <p:animEffect transition="in" filter="fade">
                                      <p:cBhvr>
                                        <p:cTn id="638" dur="500"/>
                                        <p:tgtEl>
                                          <p:spTgt spid="141"/>
                                        </p:tgtEl>
                                      </p:cBhvr>
                                    </p:animEffect>
                                  </p:childTnLst>
                                </p:cTn>
                              </p:par>
                              <p:par>
                                <p:cTn id="639" presetID="10" presetClass="entr" presetSubtype="0" fill="hold" grpId="0" nodeType="withEffect">
                                  <p:stCondLst>
                                    <p:cond delay="1000"/>
                                  </p:stCondLst>
                                  <p:iterate type="lt">
                                    <p:tmPct val="10000"/>
                                  </p:iterate>
                                  <p:childTnLst>
                                    <p:set>
                                      <p:cBhvr>
                                        <p:cTn id="640" dur="1" fill="hold">
                                          <p:stCondLst>
                                            <p:cond delay="0"/>
                                          </p:stCondLst>
                                        </p:cTn>
                                        <p:tgtEl>
                                          <p:spTgt spid="1068"/>
                                        </p:tgtEl>
                                        <p:attrNameLst>
                                          <p:attrName>style.visibility</p:attrName>
                                        </p:attrNameLst>
                                      </p:cBhvr>
                                      <p:to>
                                        <p:strVal val="visible"/>
                                      </p:to>
                                    </p:set>
                                    <p:animEffect transition="in" filter="fade">
                                      <p:cBhvr>
                                        <p:cTn id="641" dur="500"/>
                                        <p:tgtEl>
                                          <p:spTgt spid="1068"/>
                                        </p:tgtEl>
                                      </p:cBhvr>
                                    </p:animEffect>
                                  </p:childTnLst>
                                </p:cTn>
                              </p:par>
                              <p:par>
                                <p:cTn id="642" presetID="22" presetClass="entr" presetSubtype="4" fill="hold" nodeType="withEffect">
                                  <p:stCondLst>
                                    <p:cond delay="1000"/>
                                  </p:stCondLst>
                                  <p:childTnLst>
                                    <p:set>
                                      <p:cBhvr>
                                        <p:cTn id="643" dur="1" fill="hold">
                                          <p:stCondLst>
                                            <p:cond delay="0"/>
                                          </p:stCondLst>
                                        </p:cTn>
                                        <p:tgtEl>
                                          <p:spTgt spid="1070"/>
                                        </p:tgtEl>
                                        <p:attrNameLst>
                                          <p:attrName>style.visibility</p:attrName>
                                        </p:attrNameLst>
                                      </p:cBhvr>
                                      <p:to>
                                        <p:strVal val="visible"/>
                                      </p:to>
                                    </p:set>
                                    <p:animEffect transition="in" filter="wipe(down)">
                                      <p:cBhvr>
                                        <p:cTn id="644" dur="500"/>
                                        <p:tgtEl>
                                          <p:spTgt spid="1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7" grpId="0" animBg="1"/>
      <p:bldP spid="49" grpId="0" animBg="1"/>
      <p:bldP spid="50" grpId="0" animBg="1"/>
      <p:bldP spid="51" grpId="0" animBg="1"/>
      <p:bldP spid="52" grpId="0" animBg="1"/>
      <p:bldP spid="54" grpId="0" animBg="1"/>
      <p:bldP spid="55" grpId="0" animBg="1"/>
      <p:bldP spid="56" grpId="0" animBg="1"/>
      <p:bldP spid="59" grpId="0" animBg="1"/>
      <p:bldP spid="60" grpId="0" animBg="1"/>
      <p:bldP spid="61" grpId="0" animBg="1"/>
      <p:bldP spid="62" grpId="0" animBg="1"/>
      <p:bldP spid="4" grpId="0"/>
      <p:bldP spid="4" grpId="1"/>
      <p:bldP spid="8" grpId="0" bldLvl="0" animBg="1"/>
      <p:bldP spid="9" grpId="0"/>
      <p:bldP spid="9" grpId="1"/>
      <p:bldP spid="10" grpId="0"/>
      <p:bldP spid="10" grpId="1"/>
      <p:bldP spid="14" grpId="0" animBg="1"/>
      <p:bldP spid="14" grpId="1" animBg="1"/>
      <p:bldP spid="15" grpId="0" animBg="1"/>
      <p:bldP spid="15" grpId="1" animBg="1"/>
      <p:bldP spid="25" grpId="0" animBg="1"/>
      <p:bldP spid="25" grpId="1" animBg="1"/>
      <p:bldP spid="17" grpId="0" animBg="1"/>
      <p:bldP spid="17" grpId="1" animBg="1"/>
      <p:bldP spid="21" grpId="0" animBg="1"/>
      <p:bldP spid="21" grpId="1" animBg="1"/>
      <p:bldP spid="23" grpId="0" animBg="1"/>
      <p:bldP spid="23" grpId="1" animBg="1"/>
      <p:bldP spid="40" grpId="0" animBg="1"/>
      <p:bldP spid="40" grpId="1" animBg="1"/>
      <p:bldP spid="42" grpId="0" animBg="1"/>
      <p:bldP spid="42" grpId="1" animBg="1"/>
      <p:bldP spid="26" grpId="0" animBg="1"/>
      <p:bldP spid="26" grpId="1" animBg="1"/>
      <p:bldP spid="27" grpId="0" animBg="1"/>
      <p:bldP spid="27" grpId="1" animBg="1"/>
      <p:bldP spid="28" grpId="0" animBg="1"/>
      <p:bldP spid="28" grpId="1" animBg="1"/>
      <p:bldP spid="29" grpId="0" animBg="1"/>
      <p:bldP spid="29" grpId="1" animBg="1"/>
      <p:bldP spid="13" grpId="0" animBg="1"/>
      <p:bldP spid="13" grpId="1" animBg="1"/>
      <p:bldP spid="16" grpId="0" animBg="1"/>
      <p:bldP spid="16" grpId="1" animBg="1"/>
      <p:bldP spid="18" grpId="0" animBg="1"/>
      <p:bldP spid="18" grpId="1" animBg="1"/>
      <p:bldP spid="19" grpId="0" animBg="1"/>
      <p:bldP spid="19" grpId="1" animBg="1"/>
      <p:bldP spid="20" grpId="0" animBg="1"/>
      <p:bldP spid="20" grpId="1" animBg="1"/>
      <p:bldP spid="24" grpId="0" animBg="1"/>
      <p:bldP spid="24" grpId="1" animBg="1"/>
      <p:bldP spid="33" grpId="0" animBg="1"/>
      <p:bldP spid="33" grpId="1" animBg="1"/>
      <p:bldP spid="35" grpId="0" animBg="1"/>
      <p:bldP spid="35" grpId="1" animBg="1"/>
      <p:bldP spid="36" grpId="0" animBg="1"/>
      <p:bldP spid="36" grpId="1" animBg="1"/>
      <p:bldP spid="37" grpId="0" animBg="1"/>
      <p:bldP spid="37" grpId="1" animBg="1"/>
      <p:bldP spid="38" grpId="0" animBg="1"/>
      <p:bldP spid="38" grpId="1" animBg="1"/>
      <p:bldP spid="43" grpId="0" animBg="1"/>
      <p:bldP spid="43" grpId="1" animBg="1"/>
      <p:bldP spid="12" grpId="0" animBg="1"/>
      <p:bldP spid="12" grpId="1" animBg="1"/>
      <p:bldP spid="32" grpId="0" animBg="1"/>
      <p:bldP spid="32" grpId="1" animBg="1"/>
      <p:bldP spid="41" grpId="0" animBg="1"/>
      <p:bldP spid="41" grpId="1" animBg="1"/>
      <p:bldP spid="30" grpId="0" animBg="1"/>
      <p:bldP spid="30" grpId="1" animBg="1"/>
      <p:bldP spid="34" grpId="0" animBg="1"/>
      <p:bldP spid="34" grpId="1" animBg="1"/>
      <p:bldP spid="11" grpId="0" animBg="1"/>
      <p:bldP spid="11" grpId="1" animBg="1"/>
      <p:bldP spid="31" grpId="0" animBg="1"/>
      <p:bldP spid="31" grpId="1" animBg="1"/>
      <p:bldP spid="39" grpId="0" bldLvl="0" animBg="1"/>
      <p:bldP spid="39" grpId="1" bldLvl="0" animBg="1"/>
      <p:bldP spid="22" grpId="0" animBg="1"/>
      <p:bldP spid="22" grpId="1" animBg="1"/>
      <p:bldP spid="1068" grpId="0"/>
      <p:bldP spid="1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3852" y="3069680"/>
            <a:ext cx="916305" cy="368300"/>
          </a:xfrm>
          <a:prstGeom prst="rect">
            <a:avLst/>
          </a:prstGeom>
          <a:noFill/>
        </p:spPr>
        <p:txBody>
          <a:bodyPr wrap="none" rtlCol="0">
            <a:spAutoFit/>
          </a:bodyPr>
          <a:lstStyle/>
          <a:p>
            <a:pPr algn="l"/>
            <a:r>
              <a:rPr lang="zh-CN" altLang="en-US" dirty="0" smtClean="0">
                <a:latin typeface="微软雅黑" panose="020B0503020204020204" charset="-122"/>
                <a:ea typeface="微软雅黑" panose="020B0503020204020204" charset="-122"/>
                <a:sym typeface="+mn-ea"/>
              </a:rPr>
              <a:t>然而</a:t>
            </a:r>
            <a:r>
              <a:rPr lang="en-US" altLang="zh-CN" dirty="0" smtClean="0">
                <a:latin typeface="微软雅黑" panose="020B0503020204020204" charset="-122"/>
                <a:ea typeface="微软雅黑" panose="020B0503020204020204" charset="-122"/>
                <a:sym typeface="+mn-ea"/>
              </a:rPr>
              <a:t>.....</a:t>
            </a:r>
            <a:endParaRPr lang="zh-CN" altLang="en-US" dirty="0"/>
          </a:p>
        </p:txBody>
      </p:sp>
      <p:cxnSp>
        <p:nvCxnSpPr>
          <p:cNvPr id="4" name="直接连接符 3"/>
          <p:cNvCxnSpPr/>
          <p:nvPr/>
        </p:nvCxnSpPr>
        <p:spPr>
          <a:xfrm flipV="1">
            <a:off x="4559300" y="-236561"/>
            <a:ext cx="0" cy="2721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4393200" y="2318898"/>
            <a:ext cx="331200" cy="331200"/>
          </a:xfrm>
          <a:prstGeom prst="ellipse">
            <a:avLst/>
          </a:prstGeom>
          <a:solidFill>
            <a:schemeClr val="tx1">
              <a:lumMod val="95000"/>
              <a:lumOff val="5000"/>
            </a:schemeClr>
          </a:solidFill>
          <a:ln w="12700">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TextBox 7"/>
          <p:cNvSpPr txBox="1"/>
          <p:nvPr/>
        </p:nvSpPr>
        <p:spPr>
          <a:xfrm>
            <a:off x="3852555" y="3069680"/>
            <a:ext cx="1440160" cy="368300"/>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实验结束后</a:t>
            </a:r>
            <a:endParaRPr lang="en-US" altLang="zh-CN" dirty="0" smtClean="0">
              <a:latin typeface="微软雅黑" panose="020B0503020204020204" charset="-122"/>
              <a:ea typeface="微软雅黑" panose="020B0503020204020204" charset="-122"/>
            </a:endParaRPr>
          </a:p>
        </p:txBody>
      </p:sp>
      <p:cxnSp>
        <p:nvCxnSpPr>
          <p:cNvPr id="10" name="直接连接符 9"/>
          <p:cNvCxnSpPr/>
          <p:nvPr/>
        </p:nvCxnSpPr>
        <p:spPr>
          <a:xfrm>
            <a:off x="3203848" y="2484998"/>
            <a:ext cx="266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394200" y="2319898"/>
            <a:ext cx="330200" cy="330200"/>
          </a:xfrm>
          <a:prstGeom prst="ellipse">
            <a:avLst/>
          </a:prstGeom>
          <a:solidFill>
            <a:schemeClr val="tx1">
              <a:lumMod val="95000"/>
              <a:lumOff val="5000"/>
            </a:schemeClr>
          </a:solidFill>
          <a:ln w="12700">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3185446" y="1134596"/>
            <a:ext cx="2700804" cy="270080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a:off x="3209576" y="1133961"/>
            <a:ext cx="2700804" cy="2700804"/>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5" name="TextBox 14"/>
          <p:cNvSpPr txBox="1"/>
          <p:nvPr/>
        </p:nvSpPr>
        <p:spPr>
          <a:xfrm>
            <a:off x="3237230" y="2214880"/>
            <a:ext cx="2668905" cy="337185"/>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让</a:t>
            </a:r>
            <a:r>
              <a:rPr lang="en-US" altLang="zh-CN" sz="1600" dirty="0" smtClean="0">
                <a:solidFill>
                  <a:schemeClr val="bg1"/>
                </a:solidFill>
                <a:latin typeface="微软雅黑" panose="020B0503020204020204" charset="-122"/>
                <a:ea typeface="微软雅黑" panose="020B0503020204020204" charset="-122"/>
              </a:rPr>
              <a:t>他们</a:t>
            </a:r>
            <a:r>
              <a:rPr lang="zh-CN" altLang="en-US" sz="1600" dirty="0" smtClean="0">
                <a:solidFill>
                  <a:schemeClr val="bg1"/>
                </a:solidFill>
                <a:latin typeface="微软雅黑" panose="020B0503020204020204" charset="-122"/>
                <a:ea typeface="微软雅黑" panose="020B0503020204020204" charset="-122"/>
              </a:rPr>
              <a:t>做年龄的</a:t>
            </a:r>
            <a:r>
              <a:rPr lang="en-US" altLang="zh-CN" sz="1600" dirty="0" smtClean="0">
                <a:solidFill>
                  <a:schemeClr val="bg1"/>
                </a:solidFill>
                <a:latin typeface="微软雅黑" panose="020B0503020204020204" charset="-122"/>
                <a:ea typeface="微软雅黑" panose="020B0503020204020204" charset="-122"/>
              </a:rPr>
              <a:t>回顾性</a:t>
            </a:r>
            <a:r>
              <a:rPr lang="zh-CN" altLang="en-US" sz="1600" dirty="0" smtClean="0">
                <a:solidFill>
                  <a:schemeClr val="bg1"/>
                </a:solidFill>
                <a:latin typeface="微软雅黑" panose="020B0503020204020204" charset="-122"/>
                <a:ea typeface="微软雅黑" panose="020B0503020204020204" charset="-122"/>
              </a:rPr>
              <a:t>评价</a:t>
            </a:r>
            <a:endParaRPr lang="zh-CN" altLang="en-US" sz="1600" dirty="0" smtClean="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with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63" presetClass="path" presetSubtype="0" accel="50000" decel="50000" fill="hold" grpId="0" nodeType="afterEffect">
                                  <p:stCondLst>
                                    <p:cond delay="0"/>
                                  </p:stCondLst>
                                  <p:childTnLst>
                                    <p:animMotion origin="layout" path="M -1.11111E-6 4.34434E-6 L 0.14306 4.34434E-6 " pathEditMode="relative" rAng="0" ptsTypes="AA">
                                      <p:cBhvr>
                                        <p:cTn id="15" dur="2000" fill="hold"/>
                                        <p:tgtEl>
                                          <p:spTgt spid="3"/>
                                        </p:tgtEl>
                                        <p:attrNameLst>
                                          <p:attrName>ppt_x</p:attrName>
                                          <p:attrName>ppt_y</p:attrName>
                                        </p:attrNameLst>
                                      </p:cBhvr>
                                      <p:rCtr x="7153" y="0"/>
                                    </p:animMotion>
                                  </p:childTnLst>
                                </p:cTn>
                              </p:par>
                              <p:par>
                                <p:cTn id="16" presetID="35" presetClass="path" presetSubtype="0" accel="50000" decel="50000" fill="hold" grpId="0" nodeType="withEffect">
                                  <p:stCondLst>
                                    <p:cond delay="0"/>
                                  </p:stCondLst>
                                  <p:childTnLst>
                                    <p:animMotion origin="layout" path="M -1.11111E-6 4.34434E-6 L -0.14826 4.34434E-6 " pathEditMode="relative" rAng="0" ptsTypes="AA">
                                      <p:cBhvr>
                                        <p:cTn id="17" dur="2000" fill="hold"/>
                                        <p:tgtEl>
                                          <p:spTgt spid="13"/>
                                        </p:tgtEl>
                                        <p:attrNameLst>
                                          <p:attrName>ppt_x</p:attrName>
                                          <p:attrName>ppt_y</p:attrName>
                                        </p:attrNameLst>
                                      </p:cBhvr>
                                      <p:rCtr x="-7413" y="0"/>
                                    </p:animMotion>
                                  </p:childTnLst>
                                </p:cTn>
                              </p:par>
                              <p:par>
                                <p:cTn id="18" presetID="10" presetClass="entr" presetSubtype="0" fill="hold" grpId="0" nodeType="withEffect">
                                  <p:stCondLst>
                                    <p:cond delay="6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16" presetClass="entr" presetSubtype="37" fill="hold" nodeType="withEffect">
                                  <p:stCondLst>
                                    <p:cond delay="60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1000"/>
                                        <p:tgtEl>
                                          <p:spTgt spid="10"/>
                                        </p:tgtEl>
                                      </p:cBhvr>
                                    </p:animEffect>
                                  </p:childTnLst>
                                </p:cTn>
                              </p:par>
                            </p:childTnLst>
                          </p:cTn>
                        </p:par>
                        <p:par>
                          <p:cTn id="24" fill="hold">
                            <p:stCondLst>
                              <p:cond delay="2500"/>
                            </p:stCondLst>
                            <p:childTnLst>
                              <p:par>
                                <p:cTn id="25" presetID="10" presetClass="exit" presetSubtype="0" fill="hold" grpId="1" nodeType="afterEffect">
                                  <p:stCondLst>
                                    <p:cond delay="50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5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50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3500"/>
                            </p:stCondLst>
                            <p:childTnLst>
                              <p:par>
                                <p:cTn id="35" presetID="8" presetClass="emph" presetSubtype="0" fill="hold" nodeType="afterEffect">
                                  <p:stCondLst>
                                    <p:cond delay="0"/>
                                  </p:stCondLst>
                                  <p:childTnLst>
                                    <p:animRot by="21600000">
                                      <p:cBhvr>
                                        <p:cTn id="36" dur="2000" fill="hold"/>
                                        <p:tgtEl>
                                          <p:spTgt spid="10"/>
                                        </p:tgtEl>
                                        <p:attrNameLst>
                                          <p:attrName>r</p:attrName>
                                        </p:attrNameLst>
                                      </p:cBhvr>
                                    </p:animRot>
                                  </p:childTnLst>
                                </p:cTn>
                              </p:par>
                              <p:par>
                                <p:cTn id="37" presetID="21" presetClass="entr" presetSubtype="1" fill="hold" grpId="0" nodeType="withEffect">
                                  <p:stCondLst>
                                    <p:cond delay="600"/>
                                  </p:stCondLst>
                                  <p:childTnLst>
                                    <p:set>
                                      <p:cBhvr>
                                        <p:cTn id="38" dur="1" fill="hold">
                                          <p:stCondLst>
                                            <p:cond delay="0"/>
                                          </p:stCondLst>
                                        </p:cTn>
                                        <p:tgtEl>
                                          <p:spTgt spid="14"/>
                                        </p:tgtEl>
                                        <p:attrNameLst>
                                          <p:attrName>style.visibility</p:attrName>
                                        </p:attrNameLst>
                                      </p:cBhvr>
                                      <p:to>
                                        <p:strVal val="visible"/>
                                      </p:to>
                                    </p:set>
                                    <p:animEffect transition="in" filter="wheel(1)">
                                      <p:cBhvr>
                                        <p:cTn id="39" dur="1500"/>
                                        <p:tgtEl>
                                          <p:spTgt spid="14"/>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500"/>
                            </p:stCondLst>
                            <p:childTnLst>
                              <p:par>
                                <p:cTn id="44" presetID="6" presetClass="emph" presetSubtype="0" fill="hold" grpId="1" nodeType="afterEffect">
                                  <p:stCondLst>
                                    <p:cond delay="400"/>
                                  </p:stCondLst>
                                  <p:childTnLst>
                                    <p:animScale>
                                      <p:cBhvr>
                                        <p:cTn id="45" dur="2000" fill="hold"/>
                                        <p:tgtEl>
                                          <p:spTgt spid="14"/>
                                        </p:tgtEl>
                                      </p:cBhvr>
                                      <p:by x="800000" y="800000"/>
                                    </p:animScale>
                                  </p:childTnLst>
                                </p:cTn>
                              </p:par>
                              <p:par>
                                <p:cTn id="46" presetID="21" presetClass="entr" presetSubtype="1" fill="hold" grpId="0" nodeType="withEffect">
                                  <p:stCondLst>
                                    <p:cond delay="600"/>
                                  </p:stCondLst>
                                  <p:childTnLst>
                                    <p:set>
                                      <p:cBhvr>
                                        <p:cTn id="47" dur="1" fill="hold">
                                          <p:stCondLst>
                                            <p:cond delay="0"/>
                                          </p:stCondLst>
                                        </p:cTn>
                                        <p:tgtEl>
                                          <p:spTgt spid="5"/>
                                        </p:tgtEl>
                                        <p:attrNameLst>
                                          <p:attrName>style.visibility</p:attrName>
                                        </p:attrNameLst>
                                      </p:cBhvr>
                                      <p:to>
                                        <p:strVal val="visible"/>
                                      </p:to>
                                    </p:set>
                                    <p:animEffect transition="in" filter="wheel(1)">
                                      <p:cBhvr>
                                        <p:cTn id="48" dur="1500"/>
                                        <p:tgtEl>
                                          <p:spTgt spid="5"/>
                                        </p:tgtEl>
                                      </p:cBhvr>
                                    </p:animEffect>
                                  </p:childTnLst>
                                </p:cTn>
                              </p:par>
                            </p:childTnLst>
                          </p:cTn>
                        </p:par>
                        <p:par>
                          <p:cTn id="49" fill="hold">
                            <p:stCondLst>
                              <p:cond delay="7900"/>
                            </p:stCondLst>
                            <p:childTnLst>
                              <p:par>
                                <p:cTn id="50" presetID="6" presetClass="emph" presetSubtype="0" fill="hold" grpId="1" nodeType="afterEffect">
                                  <p:stCondLst>
                                    <p:cond delay="400"/>
                                  </p:stCondLst>
                                  <p:childTnLst>
                                    <p:animScale>
                                      <p:cBhvr>
                                        <p:cTn id="51" dur="2000" fill="hold"/>
                                        <p:tgtEl>
                                          <p:spTgt spid="5"/>
                                        </p:tgtEl>
                                      </p:cBhvr>
                                      <p:by x="800000" y="8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8" grpId="0"/>
      <p:bldP spid="8" grpId="1"/>
      <p:bldP spid="13" grpId="0" animBg="1"/>
      <p:bldP spid="13" grpId="1" animBg="1"/>
      <p:bldP spid="14" grpId="0" bldLvl="0" animBg="1"/>
      <p:bldP spid="14" grpId="1" bldLvl="0" animBg="1"/>
      <p:bldP spid="15" grpId="0"/>
      <p:bldP spid="5" grpId="0" bldLvl="0" animBg="1"/>
      <p:bldP spid="5"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188" y="-16042"/>
            <a:ext cx="9158808" cy="5177322"/>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椭圆 75"/>
          <p:cNvSpPr/>
          <p:nvPr/>
        </p:nvSpPr>
        <p:spPr>
          <a:xfrm>
            <a:off x="3845817" y="2456814"/>
            <a:ext cx="291110" cy="29111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9" name="椭圆 78"/>
          <p:cNvSpPr/>
          <p:nvPr/>
        </p:nvSpPr>
        <p:spPr>
          <a:xfrm flipH="1">
            <a:off x="3707904" y="2318901"/>
            <a:ext cx="566936" cy="566936"/>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a:off x="4302774" y="2456814"/>
            <a:ext cx="291110" cy="29111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83" name="椭圆 82"/>
          <p:cNvSpPr/>
          <p:nvPr/>
        </p:nvSpPr>
        <p:spPr>
          <a:xfrm flipH="1">
            <a:off x="4164861" y="2318901"/>
            <a:ext cx="566936" cy="566936"/>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TextBox 39"/>
          <p:cNvSpPr txBox="1"/>
          <p:nvPr/>
        </p:nvSpPr>
        <p:spPr>
          <a:xfrm>
            <a:off x="683568" y="2417703"/>
            <a:ext cx="3091815" cy="368300"/>
          </a:xfrm>
          <a:prstGeom prst="rect">
            <a:avLst/>
          </a:prstGeom>
          <a:noFill/>
        </p:spPr>
        <p:txBody>
          <a:bodyPr wrap="none" rtlCol="0">
            <a:spAutoFit/>
          </a:bodyPr>
          <a:lstStyle/>
          <a:p>
            <a:pPr algn="l"/>
            <a:r>
              <a:rPr lang="zh-CN" altLang="en-US" dirty="0">
                <a:solidFill>
                  <a:schemeClr val="bg1"/>
                </a:solidFill>
                <a:latin typeface="微软雅黑" panose="020B0503020204020204" charset="-122"/>
                <a:ea typeface="微软雅黑" panose="020B0503020204020204" charset="-122"/>
              </a:rPr>
              <a:t>微笑面孔比中性面孔更年轻</a:t>
            </a:r>
            <a:r>
              <a:rPr lang="en-US" altLang="zh-CN" dirty="0">
                <a:solidFill>
                  <a:schemeClr val="bg1"/>
                </a:solidFill>
                <a:latin typeface="微软雅黑" panose="020B0503020204020204" charset="-122"/>
                <a:ea typeface="微软雅黑" panose="020B0503020204020204" charset="-122"/>
              </a:rPr>
              <a:t>...</a:t>
            </a:r>
            <a:endParaRPr lang="en-US" altLang="zh-CN" dirty="0">
              <a:solidFill>
                <a:schemeClr val="bg1"/>
              </a:solidFill>
              <a:latin typeface="微软雅黑" panose="020B0503020204020204" charset="-122"/>
              <a:ea typeface="微软雅黑" panose="020B0503020204020204" charset="-122"/>
            </a:endParaRPr>
          </a:p>
        </p:txBody>
      </p:sp>
      <p:sp>
        <p:nvSpPr>
          <p:cNvPr id="3" name="TextBox 2"/>
          <p:cNvSpPr txBox="1"/>
          <p:nvPr/>
        </p:nvSpPr>
        <p:spPr>
          <a:xfrm>
            <a:off x="3718561" y="2332717"/>
            <a:ext cx="1325880" cy="368300"/>
          </a:xfrm>
          <a:prstGeom prst="rect">
            <a:avLst/>
          </a:prstGeom>
          <a:noFill/>
        </p:spPr>
        <p:txBody>
          <a:bodyPr wrap="none" rtlCol="0">
            <a:spAutoFit/>
          </a:bodyPr>
          <a:lstStyle/>
          <a:p>
            <a:pPr algn="l"/>
            <a:r>
              <a:rPr lang="en-US" altLang="zh-CN" dirty="0" smtClean="0">
                <a:solidFill>
                  <a:schemeClr val="bg1"/>
                </a:solidFill>
                <a:latin typeface="微软雅黑" panose="020B0503020204020204" charset="-122"/>
                <a:ea typeface="微软雅黑" panose="020B0503020204020204" charset="-122"/>
              </a:rPr>
              <a:t>参与者</a:t>
            </a:r>
            <a:r>
              <a:rPr lang="zh-CN" altLang="en-US" dirty="0" smtClean="0">
                <a:solidFill>
                  <a:schemeClr val="bg1"/>
                </a:solidFill>
                <a:latin typeface="微软雅黑" panose="020B0503020204020204" charset="-122"/>
                <a:ea typeface="微软雅黑" panose="020B0503020204020204" charset="-122"/>
              </a:rPr>
              <a:t>却说</a:t>
            </a:r>
            <a:endParaRPr lang="zh-CN" altLang="en-US" dirty="0" smtClean="0">
              <a:solidFill>
                <a:schemeClr val="bg1"/>
              </a:solidFill>
              <a:latin typeface="微软雅黑" panose="020B0503020204020204" charset="-122"/>
              <a:ea typeface="微软雅黑" panose="020B0503020204020204" charset="-122"/>
            </a:endParaRPr>
          </a:p>
        </p:txBody>
      </p:sp>
      <p:grpSp>
        <p:nvGrpSpPr>
          <p:cNvPr id="5" name="组合 4"/>
          <p:cNvGrpSpPr/>
          <p:nvPr/>
        </p:nvGrpSpPr>
        <p:grpSpPr>
          <a:xfrm>
            <a:off x="3775710" y="2390775"/>
            <a:ext cx="1555747" cy="253552"/>
            <a:chOff x="3794125" y="2381250"/>
            <a:chExt cx="1555747" cy="253552"/>
          </a:xfrm>
        </p:grpSpPr>
        <p:sp>
          <p:nvSpPr>
            <p:cNvPr id="6" name="矩形 5"/>
            <p:cNvSpPr/>
            <p:nvPr/>
          </p:nvSpPr>
          <p:spPr>
            <a:xfrm>
              <a:off x="3794125" y="2381250"/>
              <a:ext cx="1555747" cy="253552"/>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 name="直接连接符 6"/>
            <p:cNvCxnSpPr/>
            <p:nvPr/>
          </p:nvCxnSpPr>
          <p:spPr>
            <a:xfrm flipH="1" flipV="1">
              <a:off x="5176880" y="2444638"/>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102310" y="2508026"/>
              <a:ext cx="115328"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044646" y="2476332"/>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932040" y="2444638"/>
              <a:ext cx="178764"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5170099" y="2571751"/>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775200" y="2467628"/>
              <a:ext cx="77270" cy="4697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4699254" y="2470039"/>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867595" y="2455753"/>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748238" y="2427734"/>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900638" y="2580134"/>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867595" y="2514600"/>
              <a:ext cx="31616" cy="4951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932040" y="2530110"/>
              <a:ext cx="89382" cy="1637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28808" y="2438345"/>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454238" y="2501733"/>
              <a:ext cx="115328"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396574" y="2470039"/>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4283968" y="2438345"/>
              <a:ext cx="178764"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522027" y="2565458"/>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127128" y="2461335"/>
              <a:ext cx="77270" cy="4697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4051182" y="2463746"/>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4219523" y="2449460"/>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100166" y="24214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252566" y="25738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219523" y="2508307"/>
              <a:ext cx="31616" cy="4951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4283968" y="2523817"/>
              <a:ext cx="89382" cy="1637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4775636" y="2546294"/>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824620" y="2503989"/>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4605190" y="2514600"/>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4007699" y="2510437"/>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132390" y="2545852"/>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894148" y="2463746"/>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943132" y="24214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850665" y="2510437"/>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975356" y="2545852"/>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p:nvCxnSpPr>
        <p:spPr>
          <a:xfrm flipH="1" flipV="1">
            <a:off x="5176880" y="2444638"/>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102310" y="2508026"/>
            <a:ext cx="115328"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044646" y="2476332"/>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4932040" y="2444638"/>
            <a:ext cx="178764"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5170099" y="2571751"/>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4775200" y="2467628"/>
            <a:ext cx="77270" cy="4697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4699254" y="2470039"/>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4867595" y="2455753"/>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748238" y="2427734"/>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900638" y="2580134"/>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867595" y="2514600"/>
            <a:ext cx="31616" cy="4951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932040" y="2530110"/>
            <a:ext cx="89382" cy="1637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4528808" y="2438345"/>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454238" y="2501733"/>
            <a:ext cx="115328"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396574" y="2470039"/>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4283968" y="2438345"/>
            <a:ext cx="178764"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4522027" y="2565458"/>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4127128" y="2461335"/>
            <a:ext cx="77270" cy="46972"/>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4051182" y="2463746"/>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4219523" y="2449460"/>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100166" y="24214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252566" y="25738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19523" y="2508307"/>
            <a:ext cx="31616" cy="49519"/>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83968" y="2523817"/>
            <a:ext cx="89382" cy="1637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4775636" y="2546294"/>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824620" y="2503989"/>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4605190" y="2514600"/>
            <a:ext cx="115328" cy="3169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4007699" y="2510437"/>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132390" y="2545852"/>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3894148" y="2463746"/>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943132" y="2421441"/>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3850665" y="2510437"/>
            <a:ext cx="64445" cy="142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975356" y="2545852"/>
            <a:ext cx="32224" cy="3275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925937" y="2456814"/>
            <a:ext cx="291110" cy="29111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90" name="椭圆 89"/>
          <p:cNvSpPr/>
          <p:nvPr/>
        </p:nvSpPr>
        <p:spPr>
          <a:xfrm flipH="1">
            <a:off x="4788024" y="2318901"/>
            <a:ext cx="566936" cy="566936"/>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5511056" y="2421631"/>
            <a:ext cx="291110" cy="29111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94" name="椭圆 93"/>
          <p:cNvSpPr/>
          <p:nvPr/>
        </p:nvSpPr>
        <p:spPr>
          <a:xfrm flipH="1">
            <a:off x="5373143" y="2283718"/>
            <a:ext cx="566936" cy="566936"/>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a:spLocks noChangeAspect="1"/>
          </p:cNvSpPr>
          <p:nvPr/>
        </p:nvSpPr>
        <p:spPr>
          <a:xfrm>
            <a:off x="2607050" y="1130274"/>
            <a:ext cx="2952000" cy="295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TextBox 76"/>
          <p:cNvSpPr txBox="1"/>
          <p:nvPr/>
        </p:nvSpPr>
        <p:spPr>
          <a:xfrm>
            <a:off x="3074938" y="2388622"/>
            <a:ext cx="2124710" cy="368300"/>
          </a:xfrm>
          <a:prstGeom prst="rect">
            <a:avLst/>
          </a:prstGeom>
          <a:noFill/>
        </p:spPr>
        <p:txBody>
          <a:bodyPr wrap="none" rtlCol="0">
            <a:spAutoFit/>
          </a:bodyPr>
          <a:lstStyle/>
          <a:p>
            <a:pPr algn="l"/>
            <a:r>
              <a:rPr lang="zh-CN" altLang="en-US" dirty="0">
                <a:latin typeface="微软雅黑" panose="020B0503020204020204" charset="-122"/>
                <a:ea typeface="微软雅黑" panose="020B0503020204020204" charset="-122"/>
              </a:rPr>
              <a:t>That's  interesting</a:t>
            </a:r>
            <a:endParaRPr lang="zh-CN" altLang="en-US" dirty="0">
              <a:latin typeface="微软雅黑" panose="020B0503020204020204" charset="-122"/>
              <a:ea typeface="微软雅黑" panose="020B0503020204020204" charset="-122"/>
            </a:endParaRPr>
          </a:p>
        </p:txBody>
      </p:sp>
      <p:sp>
        <p:nvSpPr>
          <p:cNvPr id="78" name="TextBox 77"/>
          <p:cNvSpPr txBox="1"/>
          <p:nvPr/>
        </p:nvSpPr>
        <p:spPr>
          <a:xfrm>
            <a:off x="3328432" y="2363352"/>
            <a:ext cx="132588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因吹斯听！</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800"/>
                                        <p:tgtEl>
                                          <p:spTgt spid="5"/>
                                        </p:tgtEl>
                                      </p:cBhvr>
                                    </p:animEffect>
                                  </p:childTnLst>
                                </p:cTn>
                              </p:par>
                            </p:childTnLst>
                          </p:cTn>
                        </p:par>
                        <p:par>
                          <p:cTn id="8" fill="hold">
                            <p:stCondLst>
                              <p:cond delay="2600"/>
                            </p:stCondLst>
                            <p:childTnLst>
                              <p:par>
                                <p:cTn id="9" presetID="1"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5"/>
                                        </p:tgtEl>
                                        <p:attrNameLst>
                                          <p:attrName>style.visibility</p:attrName>
                                        </p:attrNameLst>
                                      </p:cBhvr>
                                      <p:to>
                                        <p:strVal val="hidden"/>
                                      </p:to>
                                    </p:set>
                                  </p:childTnLst>
                                </p:cTn>
                              </p:par>
                              <p:par>
                                <p:cTn id="79" presetID="31" presetClass="exit" presetSubtype="0" fill="hold" nodeType="withEffect">
                                  <p:stCondLst>
                                    <p:cond delay="0"/>
                                  </p:stCondLst>
                                  <p:childTnLst>
                                    <p:anim calcmode="lin" valueType="num">
                                      <p:cBhvr>
                                        <p:cTn id="80" dur="1000"/>
                                        <p:tgtEl>
                                          <p:spTgt spid="42"/>
                                        </p:tgtEl>
                                        <p:attrNameLst>
                                          <p:attrName>ppt_w</p:attrName>
                                        </p:attrNameLst>
                                      </p:cBhvr>
                                      <p:tavLst>
                                        <p:tav tm="0">
                                          <p:val>
                                            <p:strVal val="ppt_w"/>
                                          </p:val>
                                        </p:tav>
                                        <p:tav tm="100000">
                                          <p:val>
                                            <p:fltVal val="0"/>
                                          </p:val>
                                        </p:tav>
                                      </p:tavLst>
                                    </p:anim>
                                    <p:anim calcmode="lin" valueType="num">
                                      <p:cBhvr>
                                        <p:cTn id="81" dur="1000"/>
                                        <p:tgtEl>
                                          <p:spTgt spid="42"/>
                                        </p:tgtEl>
                                        <p:attrNameLst>
                                          <p:attrName>ppt_h</p:attrName>
                                        </p:attrNameLst>
                                      </p:cBhvr>
                                      <p:tavLst>
                                        <p:tav tm="0">
                                          <p:val>
                                            <p:strVal val="ppt_h"/>
                                          </p:val>
                                        </p:tav>
                                        <p:tav tm="100000">
                                          <p:val>
                                            <p:fltVal val="0"/>
                                          </p:val>
                                        </p:tav>
                                      </p:tavLst>
                                    </p:anim>
                                    <p:anim calcmode="lin" valueType="num">
                                      <p:cBhvr>
                                        <p:cTn id="82" dur="1000"/>
                                        <p:tgtEl>
                                          <p:spTgt spid="42"/>
                                        </p:tgtEl>
                                        <p:attrNameLst>
                                          <p:attrName>style.rotation</p:attrName>
                                        </p:attrNameLst>
                                      </p:cBhvr>
                                      <p:tavLst>
                                        <p:tav tm="0">
                                          <p:val>
                                            <p:fltVal val="0"/>
                                          </p:val>
                                        </p:tav>
                                        <p:tav tm="100000">
                                          <p:val>
                                            <p:fltVal val="90"/>
                                          </p:val>
                                        </p:tav>
                                      </p:tavLst>
                                    </p:anim>
                                    <p:animEffect transition="out" filter="fade">
                                      <p:cBhvr>
                                        <p:cTn id="83" dur="1000"/>
                                        <p:tgtEl>
                                          <p:spTgt spid="42"/>
                                        </p:tgtEl>
                                      </p:cBhvr>
                                    </p:animEffect>
                                    <p:set>
                                      <p:cBhvr>
                                        <p:cTn id="84" dur="1" fill="hold">
                                          <p:stCondLst>
                                            <p:cond delay="999"/>
                                          </p:stCondLst>
                                        </p:cTn>
                                        <p:tgtEl>
                                          <p:spTgt spid="42"/>
                                        </p:tgtEl>
                                        <p:attrNameLst>
                                          <p:attrName>style.visibility</p:attrName>
                                        </p:attrNameLst>
                                      </p:cBhvr>
                                      <p:to>
                                        <p:strVal val="hidden"/>
                                      </p:to>
                                    </p:set>
                                  </p:childTnLst>
                                </p:cTn>
                              </p:par>
                              <p:par>
                                <p:cTn id="85" presetID="31" presetClass="exit" presetSubtype="0" fill="hold" nodeType="withEffect">
                                  <p:stCondLst>
                                    <p:cond delay="0"/>
                                  </p:stCondLst>
                                  <p:childTnLst>
                                    <p:anim calcmode="lin" valueType="num">
                                      <p:cBhvr>
                                        <p:cTn id="86" dur="1000"/>
                                        <p:tgtEl>
                                          <p:spTgt spid="43"/>
                                        </p:tgtEl>
                                        <p:attrNameLst>
                                          <p:attrName>ppt_w</p:attrName>
                                        </p:attrNameLst>
                                      </p:cBhvr>
                                      <p:tavLst>
                                        <p:tav tm="0">
                                          <p:val>
                                            <p:strVal val="ppt_w"/>
                                          </p:val>
                                        </p:tav>
                                        <p:tav tm="100000">
                                          <p:val>
                                            <p:fltVal val="0"/>
                                          </p:val>
                                        </p:tav>
                                      </p:tavLst>
                                    </p:anim>
                                    <p:anim calcmode="lin" valueType="num">
                                      <p:cBhvr>
                                        <p:cTn id="87" dur="1000"/>
                                        <p:tgtEl>
                                          <p:spTgt spid="43"/>
                                        </p:tgtEl>
                                        <p:attrNameLst>
                                          <p:attrName>ppt_h</p:attrName>
                                        </p:attrNameLst>
                                      </p:cBhvr>
                                      <p:tavLst>
                                        <p:tav tm="0">
                                          <p:val>
                                            <p:strVal val="ppt_h"/>
                                          </p:val>
                                        </p:tav>
                                        <p:tav tm="100000">
                                          <p:val>
                                            <p:fltVal val="0"/>
                                          </p:val>
                                        </p:tav>
                                      </p:tavLst>
                                    </p:anim>
                                    <p:anim calcmode="lin" valueType="num">
                                      <p:cBhvr>
                                        <p:cTn id="88" dur="1000"/>
                                        <p:tgtEl>
                                          <p:spTgt spid="43"/>
                                        </p:tgtEl>
                                        <p:attrNameLst>
                                          <p:attrName>style.rotation</p:attrName>
                                        </p:attrNameLst>
                                      </p:cBhvr>
                                      <p:tavLst>
                                        <p:tav tm="0">
                                          <p:val>
                                            <p:fltVal val="0"/>
                                          </p:val>
                                        </p:tav>
                                        <p:tav tm="100000">
                                          <p:val>
                                            <p:fltVal val="90"/>
                                          </p:val>
                                        </p:tav>
                                      </p:tavLst>
                                    </p:anim>
                                    <p:animEffect transition="out" filter="fade">
                                      <p:cBhvr>
                                        <p:cTn id="89" dur="1000"/>
                                        <p:tgtEl>
                                          <p:spTgt spid="43"/>
                                        </p:tgtEl>
                                      </p:cBhvr>
                                    </p:animEffect>
                                    <p:set>
                                      <p:cBhvr>
                                        <p:cTn id="90" dur="1" fill="hold">
                                          <p:stCondLst>
                                            <p:cond delay="999"/>
                                          </p:stCondLst>
                                        </p:cTn>
                                        <p:tgtEl>
                                          <p:spTgt spid="43"/>
                                        </p:tgtEl>
                                        <p:attrNameLst>
                                          <p:attrName>style.visibility</p:attrName>
                                        </p:attrNameLst>
                                      </p:cBhvr>
                                      <p:to>
                                        <p:strVal val="hidden"/>
                                      </p:to>
                                    </p:set>
                                  </p:childTnLst>
                                </p:cTn>
                              </p:par>
                              <p:par>
                                <p:cTn id="91" presetID="31" presetClass="exit" presetSubtype="0" fill="hold" nodeType="withEffect">
                                  <p:stCondLst>
                                    <p:cond delay="0"/>
                                  </p:stCondLst>
                                  <p:childTnLst>
                                    <p:anim calcmode="lin" valueType="num">
                                      <p:cBhvr>
                                        <p:cTn id="92" dur="1000"/>
                                        <p:tgtEl>
                                          <p:spTgt spid="44"/>
                                        </p:tgtEl>
                                        <p:attrNameLst>
                                          <p:attrName>ppt_w</p:attrName>
                                        </p:attrNameLst>
                                      </p:cBhvr>
                                      <p:tavLst>
                                        <p:tav tm="0">
                                          <p:val>
                                            <p:strVal val="ppt_w"/>
                                          </p:val>
                                        </p:tav>
                                        <p:tav tm="100000">
                                          <p:val>
                                            <p:fltVal val="0"/>
                                          </p:val>
                                        </p:tav>
                                      </p:tavLst>
                                    </p:anim>
                                    <p:anim calcmode="lin" valueType="num">
                                      <p:cBhvr>
                                        <p:cTn id="93" dur="1000"/>
                                        <p:tgtEl>
                                          <p:spTgt spid="44"/>
                                        </p:tgtEl>
                                        <p:attrNameLst>
                                          <p:attrName>ppt_h</p:attrName>
                                        </p:attrNameLst>
                                      </p:cBhvr>
                                      <p:tavLst>
                                        <p:tav tm="0">
                                          <p:val>
                                            <p:strVal val="ppt_h"/>
                                          </p:val>
                                        </p:tav>
                                        <p:tav tm="100000">
                                          <p:val>
                                            <p:fltVal val="0"/>
                                          </p:val>
                                        </p:tav>
                                      </p:tavLst>
                                    </p:anim>
                                    <p:anim calcmode="lin" valueType="num">
                                      <p:cBhvr>
                                        <p:cTn id="94" dur="1000"/>
                                        <p:tgtEl>
                                          <p:spTgt spid="44"/>
                                        </p:tgtEl>
                                        <p:attrNameLst>
                                          <p:attrName>style.rotation</p:attrName>
                                        </p:attrNameLst>
                                      </p:cBhvr>
                                      <p:tavLst>
                                        <p:tav tm="0">
                                          <p:val>
                                            <p:fltVal val="0"/>
                                          </p:val>
                                        </p:tav>
                                        <p:tav tm="100000">
                                          <p:val>
                                            <p:fltVal val="90"/>
                                          </p:val>
                                        </p:tav>
                                      </p:tavLst>
                                    </p:anim>
                                    <p:animEffect transition="out" filter="fade">
                                      <p:cBhvr>
                                        <p:cTn id="95" dur="1000"/>
                                        <p:tgtEl>
                                          <p:spTgt spid="44"/>
                                        </p:tgtEl>
                                      </p:cBhvr>
                                    </p:animEffect>
                                    <p:set>
                                      <p:cBhvr>
                                        <p:cTn id="96" dur="1" fill="hold">
                                          <p:stCondLst>
                                            <p:cond delay="999"/>
                                          </p:stCondLst>
                                        </p:cTn>
                                        <p:tgtEl>
                                          <p:spTgt spid="44"/>
                                        </p:tgtEl>
                                        <p:attrNameLst>
                                          <p:attrName>style.visibility</p:attrName>
                                        </p:attrNameLst>
                                      </p:cBhvr>
                                      <p:to>
                                        <p:strVal val="hidden"/>
                                      </p:to>
                                    </p:set>
                                  </p:childTnLst>
                                </p:cTn>
                              </p:par>
                              <p:par>
                                <p:cTn id="97" presetID="31" presetClass="exit" presetSubtype="0" fill="hold" nodeType="withEffect">
                                  <p:stCondLst>
                                    <p:cond delay="0"/>
                                  </p:stCondLst>
                                  <p:childTnLst>
                                    <p:anim calcmode="lin" valueType="num">
                                      <p:cBhvr>
                                        <p:cTn id="98" dur="1000"/>
                                        <p:tgtEl>
                                          <p:spTgt spid="45"/>
                                        </p:tgtEl>
                                        <p:attrNameLst>
                                          <p:attrName>ppt_w</p:attrName>
                                        </p:attrNameLst>
                                      </p:cBhvr>
                                      <p:tavLst>
                                        <p:tav tm="0">
                                          <p:val>
                                            <p:strVal val="ppt_w"/>
                                          </p:val>
                                        </p:tav>
                                        <p:tav tm="100000">
                                          <p:val>
                                            <p:fltVal val="0"/>
                                          </p:val>
                                        </p:tav>
                                      </p:tavLst>
                                    </p:anim>
                                    <p:anim calcmode="lin" valueType="num">
                                      <p:cBhvr>
                                        <p:cTn id="99" dur="1000"/>
                                        <p:tgtEl>
                                          <p:spTgt spid="45"/>
                                        </p:tgtEl>
                                        <p:attrNameLst>
                                          <p:attrName>ppt_h</p:attrName>
                                        </p:attrNameLst>
                                      </p:cBhvr>
                                      <p:tavLst>
                                        <p:tav tm="0">
                                          <p:val>
                                            <p:strVal val="ppt_h"/>
                                          </p:val>
                                        </p:tav>
                                        <p:tav tm="100000">
                                          <p:val>
                                            <p:fltVal val="0"/>
                                          </p:val>
                                        </p:tav>
                                      </p:tavLst>
                                    </p:anim>
                                    <p:anim calcmode="lin" valueType="num">
                                      <p:cBhvr>
                                        <p:cTn id="100" dur="1000"/>
                                        <p:tgtEl>
                                          <p:spTgt spid="45"/>
                                        </p:tgtEl>
                                        <p:attrNameLst>
                                          <p:attrName>style.rotation</p:attrName>
                                        </p:attrNameLst>
                                      </p:cBhvr>
                                      <p:tavLst>
                                        <p:tav tm="0">
                                          <p:val>
                                            <p:fltVal val="0"/>
                                          </p:val>
                                        </p:tav>
                                        <p:tav tm="100000">
                                          <p:val>
                                            <p:fltVal val="90"/>
                                          </p:val>
                                        </p:tav>
                                      </p:tavLst>
                                    </p:anim>
                                    <p:animEffect transition="out" filter="fade">
                                      <p:cBhvr>
                                        <p:cTn id="101" dur="1000"/>
                                        <p:tgtEl>
                                          <p:spTgt spid="45"/>
                                        </p:tgtEl>
                                      </p:cBhvr>
                                    </p:animEffect>
                                    <p:set>
                                      <p:cBhvr>
                                        <p:cTn id="102" dur="1" fill="hold">
                                          <p:stCondLst>
                                            <p:cond delay="999"/>
                                          </p:stCondLst>
                                        </p:cTn>
                                        <p:tgtEl>
                                          <p:spTgt spid="45"/>
                                        </p:tgtEl>
                                        <p:attrNameLst>
                                          <p:attrName>style.visibility</p:attrName>
                                        </p:attrNameLst>
                                      </p:cBhvr>
                                      <p:to>
                                        <p:strVal val="hidden"/>
                                      </p:to>
                                    </p:set>
                                  </p:childTnLst>
                                </p:cTn>
                              </p:par>
                              <p:par>
                                <p:cTn id="103" presetID="31" presetClass="exit" presetSubtype="0" fill="hold" nodeType="withEffect">
                                  <p:stCondLst>
                                    <p:cond delay="0"/>
                                  </p:stCondLst>
                                  <p:childTnLst>
                                    <p:anim calcmode="lin" valueType="num">
                                      <p:cBhvr>
                                        <p:cTn id="104" dur="1000"/>
                                        <p:tgtEl>
                                          <p:spTgt spid="46"/>
                                        </p:tgtEl>
                                        <p:attrNameLst>
                                          <p:attrName>ppt_w</p:attrName>
                                        </p:attrNameLst>
                                      </p:cBhvr>
                                      <p:tavLst>
                                        <p:tav tm="0">
                                          <p:val>
                                            <p:strVal val="ppt_w"/>
                                          </p:val>
                                        </p:tav>
                                        <p:tav tm="100000">
                                          <p:val>
                                            <p:fltVal val="0"/>
                                          </p:val>
                                        </p:tav>
                                      </p:tavLst>
                                    </p:anim>
                                    <p:anim calcmode="lin" valueType="num">
                                      <p:cBhvr>
                                        <p:cTn id="105" dur="1000"/>
                                        <p:tgtEl>
                                          <p:spTgt spid="46"/>
                                        </p:tgtEl>
                                        <p:attrNameLst>
                                          <p:attrName>ppt_h</p:attrName>
                                        </p:attrNameLst>
                                      </p:cBhvr>
                                      <p:tavLst>
                                        <p:tav tm="0">
                                          <p:val>
                                            <p:strVal val="ppt_h"/>
                                          </p:val>
                                        </p:tav>
                                        <p:tav tm="100000">
                                          <p:val>
                                            <p:fltVal val="0"/>
                                          </p:val>
                                        </p:tav>
                                      </p:tavLst>
                                    </p:anim>
                                    <p:anim calcmode="lin" valueType="num">
                                      <p:cBhvr>
                                        <p:cTn id="106" dur="1000"/>
                                        <p:tgtEl>
                                          <p:spTgt spid="46"/>
                                        </p:tgtEl>
                                        <p:attrNameLst>
                                          <p:attrName>style.rotation</p:attrName>
                                        </p:attrNameLst>
                                      </p:cBhvr>
                                      <p:tavLst>
                                        <p:tav tm="0">
                                          <p:val>
                                            <p:fltVal val="0"/>
                                          </p:val>
                                        </p:tav>
                                        <p:tav tm="100000">
                                          <p:val>
                                            <p:fltVal val="90"/>
                                          </p:val>
                                        </p:tav>
                                      </p:tavLst>
                                    </p:anim>
                                    <p:animEffect transition="out" filter="fade">
                                      <p:cBhvr>
                                        <p:cTn id="107" dur="1000"/>
                                        <p:tgtEl>
                                          <p:spTgt spid="46"/>
                                        </p:tgtEl>
                                      </p:cBhvr>
                                    </p:animEffect>
                                    <p:set>
                                      <p:cBhvr>
                                        <p:cTn id="108" dur="1" fill="hold">
                                          <p:stCondLst>
                                            <p:cond delay="999"/>
                                          </p:stCondLst>
                                        </p:cTn>
                                        <p:tgtEl>
                                          <p:spTgt spid="46"/>
                                        </p:tgtEl>
                                        <p:attrNameLst>
                                          <p:attrName>style.visibility</p:attrName>
                                        </p:attrNameLst>
                                      </p:cBhvr>
                                      <p:to>
                                        <p:strVal val="hidden"/>
                                      </p:to>
                                    </p:set>
                                  </p:childTnLst>
                                </p:cTn>
                              </p:par>
                              <p:par>
                                <p:cTn id="109" presetID="31" presetClass="exit" presetSubtype="0" fill="hold" nodeType="withEffect">
                                  <p:stCondLst>
                                    <p:cond delay="0"/>
                                  </p:stCondLst>
                                  <p:childTnLst>
                                    <p:anim calcmode="lin" valueType="num">
                                      <p:cBhvr>
                                        <p:cTn id="110" dur="1000"/>
                                        <p:tgtEl>
                                          <p:spTgt spid="47"/>
                                        </p:tgtEl>
                                        <p:attrNameLst>
                                          <p:attrName>ppt_w</p:attrName>
                                        </p:attrNameLst>
                                      </p:cBhvr>
                                      <p:tavLst>
                                        <p:tav tm="0">
                                          <p:val>
                                            <p:strVal val="ppt_w"/>
                                          </p:val>
                                        </p:tav>
                                        <p:tav tm="100000">
                                          <p:val>
                                            <p:fltVal val="0"/>
                                          </p:val>
                                        </p:tav>
                                      </p:tavLst>
                                    </p:anim>
                                    <p:anim calcmode="lin" valueType="num">
                                      <p:cBhvr>
                                        <p:cTn id="111" dur="1000"/>
                                        <p:tgtEl>
                                          <p:spTgt spid="47"/>
                                        </p:tgtEl>
                                        <p:attrNameLst>
                                          <p:attrName>ppt_h</p:attrName>
                                        </p:attrNameLst>
                                      </p:cBhvr>
                                      <p:tavLst>
                                        <p:tav tm="0">
                                          <p:val>
                                            <p:strVal val="ppt_h"/>
                                          </p:val>
                                        </p:tav>
                                        <p:tav tm="100000">
                                          <p:val>
                                            <p:fltVal val="0"/>
                                          </p:val>
                                        </p:tav>
                                      </p:tavLst>
                                    </p:anim>
                                    <p:anim calcmode="lin" valueType="num">
                                      <p:cBhvr>
                                        <p:cTn id="112" dur="1000"/>
                                        <p:tgtEl>
                                          <p:spTgt spid="47"/>
                                        </p:tgtEl>
                                        <p:attrNameLst>
                                          <p:attrName>style.rotation</p:attrName>
                                        </p:attrNameLst>
                                      </p:cBhvr>
                                      <p:tavLst>
                                        <p:tav tm="0">
                                          <p:val>
                                            <p:fltVal val="0"/>
                                          </p:val>
                                        </p:tav>
                                        <p:tav tm="100000">
                                          <p:val>
                                            <p:fltVal val="90"/>
                                          </p:val>
                                        </p:tav>
                                      </p:tavLst>
                                    </p:anim>
                                    <p:animEffect transition="out" filter="fade">
                                      <p:cBhvr>
                                        <p:cTn id="113" dur="1000"/>
                                        <p:tgtEl>
                                          <p:spTgt spid="47"/>
                                        </p:tgtEl>
                                      </p:cBhvr>
                                    </p:animEffect>
                                    <p:set>
                                      <p:cBhvr>
                                        <p:cTn id="114" dur="1" fill="hold">
                                          <p:stCondLst>
                                            <p:cond delay="999"/>
                                          </p:stCondLst>
                                        </p:cTn>
                                        <p:tgtEl>
                                          <p:spTgt spid="47"/>
                                        </p:tgtEl>
                                        <p:attrNameLst>
                                          <p:attrName>style.visibility</p:attrName>
                                        </p:attrNameLst>
                                      </p:cBhvr>
                                      <p:to>
                                        <p:strVal val="hidden"/>
                                      </p:to>
                                    </p:set>
                                  </p:childTnLst>
                                </p:cTn>
                              </p:par>
                              <p:par>
                                <p:cTn id="115" presetID="31" presetClass="exit" presetSubtype="0" fill="hold" nodeType="withEffect">
                                  <p:stCondLst>
                                    <p:cond delay="0"/>
                                  </p:stCondLst>
                                  <p:childTnLst>
                                    <p:anim calcmode="lin" valueType="num">
                                      <p:cBhvr>
                                        <p:cTn id="116" dur="1000"/>
                                        <p:tgtEl>
                                          <p:spTgt spid="48"/>
                                        </p:tgtEl>
                                        <p:attrNameLst>
                                          <p:attrName>ppt_w</p:attrName>
                                        </p:attrNameLst>
                                      </p:cBhvr>
                                      <p:tavLst>
                                        <p:tav tm="0">
                                          <p:val>
                                            <p:strVal val="ppt_w"/>
                                          </p:val>
                                        </p:tav>
                                        <p:tav tm="100000">
                                          <p:val>
                                            <p:fltVal val="0"/>
                                          </p:val>
                                        </p:tav>
                                      </p:tavLst>
                                    </p:anim>
                                    <p:anim calcmode="lin" valueType="num">
                                      <p:cBhvr>
                                        <p:cTn id="117" dur="1000"/>
                                        <p:tgtEl>
                                          <p:spTgt spid="48"/>
                                        </p:tgtEl>
                                        <p:attrNameLst>
                                          <p:attrName>ppt_h</p:attrName>
                                        </p:attrNameLst>
                                      </p:cBhvr>
                                      <p:tavLst>
                                        <p:tav tm="0">
                                          <p:val>
                                            <p:strVal val="ppt_h"/>
                                          </p:val>
                                        </p:tav>
                                        <p:tav tm="100000">
                                          <p:val>
                                            <p:fltVal val="0"/>
                                          </p:val>
                                        </p:tav>
                                      </p:tavLst>
                                    </p:anim>
                                    <p:anim calcmode="lin" valueType="num">
                                      <p:cBhvr>
                                        <p:cTn id="118" dur="1000"/>
                                        <p:tgtEl>
                                          <p:spTgt spid="48"/>
                                        </p:tgtEl>
                                        <p:attrNameLst>
                                          <p:attrName>style.rotation</p:attrName>
                                        </p:attrNameLst>
                                      </p:cBhvr>
                                      <p:tavLst>
                                        <p:tav tm="0">
                                          <p:val>
                                            <p:fltVal val="0"/>
                                          </p:val>
                                        </p:tav>
                                        <p:tav tm="100000">
                                          <p:val>
                                            <p:fltVal val="90"/>
                                          </p:val>
                                        </p:tav>
                                      </p:tavLst>
                                    </p:anim>
                                    <p:animEffect transition="out" filter="fade">
                                      <p:cBhvr>
                                        <p:cTn id="119" dur="1000"/>
                                        <p:tgtEl>
                                          <p:spTgt spid="48"/>
                                        </p:tgtEl>
                                      </p:cBhvr>
                                    </p:animEffect>
                                    <p:set>
                                      <p:cBhvr>
                                        <p:cTn id="120" dur="1" fill="hold">
                                          <p:stCondLst>
                                            <p:cond delay="999"/>
                                          </p:stCondLst>
                                        </p:cTn>
                                        <p:tgtEl>
                                          <p:spTgt spid="48"/>
                                        </p:tgtEl>
                                        <p:attrNameLst>
                                          <p:attrName>style.visibility</p:attrName>
                                        </p:attrNameLst>
                                      </p:cBhvr>
                                      <p:to>
                                        <p:strVal val="hidden"/>
                                      </p:to>
                                    </p:set>
                                  </p:childTnLst>
                                </p:cTn>
                              </p:par>
                              <p:par>
                                <p:cTn id="121" presetID="31" presetClass="exit" presetSubtype="0" fill="hold" nodeType="withEffect">
                                  <p:stCondLst>
                                    <p:cond delay="0"/>
                                  </p:stCondLst>
                                  <p:childTnLst>
                                    <p:anim calcmode="lin" valueType="num">
                                      <p:cBhvr>
                                        <p:cTn id="122" dur="1000"/>
                                        <p:tgtEl>
                                          <p:spTgt spid="49"/>
                                        </p:tgtEl>
                                        <p:attrNameLst>
                                          <p:attrName>ppt_w</p:attrName>
                                        </p:attrNameLst>
                                      </p:cBhvr>
                                      <p:tavLst>
                                        <p:tav tm="0">
                                          <p:val>
                                            <p:strVal val="ppt_w"/>
                                          </p:val>
                                        </p:tav>
                                        <p:tav tm="100000">
                                          <p:val>
                                            <p:fltVal val="0"/>
                                          </p:val>
                                        </p:tav>
                                      </p:tavLst>
                                    </p:anim>
                                    <p:anim calcmode="lin" valueType="num">
                                      <p:cBhvr>
                                        <p:cTn id="123" dur="1000"/>
                                        <p:tgtEl>
                                          <p:spTgt spid="49"/>
                                        </p:tgtEl>
                                        <p:attrNameLst>
                                          <p:attrName>ppt_h</p:attrName>
                                        </p:attrNameLst>
                                      </p:cBhvr>
                                      <p:tavLst>
                                        <p:tav tm="0">
                                          <p:val>
                                            <p:strVal val="ppt_h"/>
                                          </p:val>
                                        </p:tav>
                                        <p:tav tm="100000">
                                          <p:val>
                                            <p:fltVal val="0"/>
                                          </p:val>
                                        </p:tav>
                                      </p:tavLst>
                                    </p:anim>
                                    <p:anim calcmode="lin" valueType="num">
                                      <p:cBhvr>
                                        <p:cTn id="124" dur="1000"/>
                                        <p:tgtEl>
                                          <p:spTgt spid="49"/>
                                        </p:tgtEl>
                                        <p:attrNameLst>
                                          <p:attrName>style.rotation</p:attrName>
                                        </p:attrNameLst>
                                      </p:cBhvr>
                                      <p:tavLst>
                                        <p:tav tm="0">
                                          <p:val>
                                            <p:fltVal val="0"/>
                                          </p:val>
                                        </p:tav>
                                        <p:tav tm="100000">
                                          <p:val>
                                            <p:fltVal val="90"/>
                                          </p:val>
                                        </p:tav>
                                      </p:tavLst>
                                    </p:anim>
                                    <p:animEffect transition="out" filter="fade">
                                      <p:cBhvr>
                                        <p:cTn id="125" dur="1000"/>
                                        <p:tgtEl>
                                          <p:spTgt spid="49"/>
                                        </p:tgtEl>
                                      </p:cBhvr>
                                    </p:animEffect>
                                    <p:set>
                                      <p:cBhvr>
                                        <p:cTn id="126" dur="1" fill="hold">
                                          <p:stCondLst>
                                            <p:cond delay="999"/>
                                          </p:stCondLst>
                                        </p:cTn>
                                        <p:tgtEl>
                                          <p:spTgt spid="49"/>
                                        </p:tgtEl>
                                        <p:attrNameLst>
                                          <p:attrName>style.visibility</p:attrName>
                                        </p:attrNameLst>
                                      </p:cBhvr>
                                      <p:to>
                                        <p:strVal val="hidden"/>
                                      </p:to>
                                    </p:set>
                                  </p:childTnLst>
                                </p:cTn>
                              </p:par>
                              <p:par>
                                <p:cTn id="127" presetID="31" presetClass="exit" presetSubtype="0" fill="hold" nodeType="withEffect">
                                  <p:stCondLst>
                                    <p:cond delay="0"/>
                                  </p:stCondLst>
                                  <p:childTnLst>
                                    <p:anim calcmode="lin" valueType="num">
                                      <p:cBhvr>
                                        <p:cTn id="128" dur="1000"/>
                                        <p:tgtEl>
                                          <p:spTgt spid="50"/>
                                        </p:tgtEl>
                                        <p:attrNameLst>
                                          <p:attrName>ppt_w</p:attrName>
                                        </p:attrNameLst>
                                      </p:cBhvr>
                                      <p:tavLst>
                                        <p:tav tm="0">
                                          <p:val>
                                            <p:strVal val="ppt_w"/>
                                          </p:val>
                                        </p:tav>
                                        <p:tav tm="100000">
                                          <p:val>
                                            <p:fltVal val="0"/>
                                          </p:val>
                                        </p:tav>
                                      </p:tavLst>
                                    </p:anim>
                                    <p:anim calcmode="lin" valueType="num">
                                      <p:cBhvr>
                                        <p:cTn id="129" dur="1000"/>
                                        <p:tgtEl>
                                          <p:spTgt spid="50"/>
                                        </p:tgtEl>
                                        <p:attrNameLst>
                                          <p:attrName>ppt_h</p:attrName>
                                        </p:attrNameLst>
                                      </p:cBhvr>
                                      <p:tavLst>
                                        <p:tav tm="0">
                                          <p:val>
                                            <p:strVal val="ppt_h"/>
                                          </p:val>
                                        </p:tav>
                                        <p:tav tm="100000">
                                          <p:val>
                                            <p:fltVal val="0"/>
                                          </p:val>
                                        </p:tav>
                                      </p:tavLst>
                                    </p:anim>
                                    <p:anim calcmode="lin" valueType="num">
                                      <p:cBhvr>
                                        <p:cTn id="130" dur="1000"/>
                                        <p:tgtEl>
                                          <p:spTgt spid="50"/>
                                        </p:tgtEl>
                                        <p:attrNameLst>
                                          <p:attrName>style.rotation</p:attrName>
                                        </p:attrNameLst>
                                      </p:cBhvr>
                                      <p:tavLst>
                                        <p:tav tm="0">
                                          <p:val>
                                            <p:fltVal val="0"/>
                                          </p:val>
                                        </p:tav>
                                        <p:tav tm="100000">
                                          <p:val>
                                            <p:fltVal val="90"/>
                                          </p:val>
                                        </p:tav>
                                      </p:tavLst>
                                    </p:anim>
                                    <p:animEffect transition="out" filter="fade">
                                      <p:cBhvr>
                                        <p:cTn id="131" dur="1000"/>
                                        <p:tgtEl>
                                          <p:spTgt spid="50"/>
                                        </p:tgtEl>
                                      </p:cBhvr>
                                    </p:animEffect>
                                    <p:set>
                                      <p:cBhvr>
                                        <p:cTn id="132" dur="1" fill="hold">
                                          <p:stCondLst>
                                            <p:cond delay="999"/>
                                          </p:stCondLst>
                                        </p:cTn>
                                        <p:tgtEl>
                                          <p:spTgt spid="50"/>
                                        </p:tgtEl>
                                        <p:attrNameLst>
                                          <p:attrName>style.visibility</p:attrName>
                                        </p:attrNameLst>
                                      </p:cBhvr>
                                      <p:to>
                                        <p:strVal val="hidden"/>
                                      </p:to>
                                    </p:set>
                                  </p:childTnLst>
                                </p:cTn>
                              </p:par>
                              <p:par>
                                <p:cTn id="133" presetID="31" presetClass="exit" presetSubtype="0" fill="hold" nodeType="withEffect">
                                  <p:stCondLst>
                                    <p:cond delay="0"/>
                                  </p:stCondLst>
                                  <p:childTnLst>
                                    <p:anim calcmode="lin" valueType="num">
                                      <p:cBhvr>
                                        <p:cTn id="134" dur="1000"/>
                                        <p:tgtEl>
                                          <p:spTgt spid="51"/>
                                        </p:tgtEl>
                                        <p:attrNameLst>
                                          <p:attrName>ppt_w</p:attrName>
                                        </p:attrNameLst>
                                      </p:cBhvr>
                                      <p:tavLst>
                                        <p:tav tm="0">
                                          <p:val>
                                            <p:strVal val="ppt_w"/>
                                          </p:val>
                                        </p:tav>
                                        <p:tav tm="100000">
                                          <p:val>
                                            <p:fltVal val="0"/>
                                          </p:val>
                                        </p:tav>
                                      </p:tavLst>
                                    </p:anim>
                                    <p:anim calcmode="lin" valueType="num">
                                      <p:cBhvr>
                                        <p:cTn id="135" dur="1000"/>
                                        <p:tgtEl>
                                          <p:spTgt spid="51"/>
                                        </p:tgtEl>
                                        <p:attrNameLst>
                                          <p:attrName>ppt_h</p:attrName>
                                        </p:attrNameLst>
                                      </p:cBhvr>
                                      <p:tavLst>
                                        <p:tav tm="0">
                                          <p:val>
                                            <p:strVal val="ppt_h"/>
                                          </p:val>
                                        </p:tav>
                                        <p:tav tm="100000">
                                          <p:val>
                                            <p:fltVal val="0"/>
                                          </p:val>
                                        </p:tav>
                                      </p:tavLst>
                                    </p:anim>
                                    <p:anim calcmode="lin" valueType="num">
                                      <p:cBhvr>
                                        <p:cTn id="136" dur="1000"/>
                                        <p:tgtEl>
                                          <p:spTgt spid="51"/>
                                        </p:tgtEl>
                                        <p:attrNameLst>
                                          <p:attrName>style.rotation</p:attrName>
                                        </p:attrNameLst>
                                      </p:cBhvr>
                                      <p:tavLst>
                                        <p:tav tm="0">
                                          <p:val>
                                            <p:fltVal val="0"/>
                                          </p:val>
                                        </p:tav>
                                        <p:tav tm="100000">
                                          <p:val>
                                            <p:fltVal val="90"/>
                                          </p:val>
                                        </p:tav>
                                      </p:tavLst>
                                    </p:anim>
                                    <p:animEffect transition="out" filter="fade">
                                      <p:cBhvr>
                                        <p:cTn id="137" dur="1000"/>
                                        <p:tgtEl>
                                          <p:spTgt spid="51"/>
                                        </p:tgtEl>
                                      </p:cBhvr>
                                    </p:animEffect>
                                    <p:set>
                                      <p:cBhvr>
                                        <p:cTn id="138" dur="1" fill="hold">
                                          <p:stCondLst>
                                            <p:cond delay="999"/>
                                          </p:stCondLst>
                                        </p:cTn>
                                        <p:tgtEl>
                                          <p:spTgt spid="51"/>
                                        </p:tgtEl>
                                        <p:attrNameLst>
                                          <p:attrName>style.visibility</p:attrName>
                                        </p:attrNameLst>
                                      </p:cBhvr>
                                      <p:to>
                                        <p:strVal val="hidden"/>
                                      </p:to>
                                    </p:set>
                                  </p:childTnLst>
                                </p:cTn>
                              </p:par>
                              <p:par>
                                <p:cTn id="139" presetID="31" presetClass="exit" presetSubtype="0" fill="hold" nodeType="withEffect">
                                  <p:stCondLst>
                                    <p:cond delay="0"/>
                                  </p:stCondLst>
                                  <p:childTnLst>
                                    <p:anim calcmode="lin" valueType="num">
                                      <p:cBhvr>
                                        <p:cTn id="140" dur="1000"/>
                                        <p:tgtEl>
                                          <p:spTgt spid="52"/>
                                        </p:tgtEl>
                                        <p:attrNameLst>
                                          <p:attrName>ppt_w</p:attrName>
                                        </p:attrNameLst>
                                      </p:cBhvr>
                                      <p:tavLst>
                                        <p:tav tm="0">
                                          <p:val>
                                            <p:strVal val="ppt_w"/>
                                          </p:val>
                                        </p:tav>
                                        <p:tav tm="100000">
                                          <p:val>
                                            <p:fltVal val="0"/>
                                          </p:val>
                                        </p:tav>
                                      </p:tavLst>
                                    </p:anim>
                                    <p:anim calcmode="lin" valueType="num">
                                      <p:cBhvr>
                                        <p:cTn id="141" dur="1000"/>
                                        <p:tgtEl>
                                          <p:spTgt spid="52"/>
                                        </p:tgtEl>
                                        <p:attrNameLst>
                                          <p:attrName>ppt_h</p:attrName>
                                        </p:attrNameLst>
                                      </p:cBhvr>
                                      <p:tavLst>
                                        <p:tav tm="0">
                                          <p:val>
                                            <p:strVal val="ppt_h"/>
                                          </p:val>
                                        </p:tav>
                                        <p:tav tm="100000">
                                          <p:val>
                                            <p:fltVal val="0"/>
                                          </p:val>
                                        </p:tav>
                                      </p:tavLst>
                                    </p:anim>
                                    <p:anim calcmode="lin" valueType="num">
                                      <p:cBhvr>
                                        <p:cTn id="142" dur="1000"/>
                                        <p:tgtEl>
                                          <p:spTgt spid="52"/>
                                        </p:tgtEl>
                                        <p:attrNameLst>
                                          <p:attrName>style.rotation</p:attrName>
                                        </p:attrNameLst>
                                      </p:cBhvr>
                                      <p:tavLst>
                                        <p:tav tm="0">
                                          <p:val>
                                            <p:fltVal val="0"/>
                                          </p:val>
                                        </p:tav>
                                        <p:tav tm="100000">
                                          <p:val>
                                            <p:fltVal val="90"/>
                                          </p:val>
                                        </p:tav>
                                      </p:tavLst>
                                    </p:anim>
                                    <p:animEffect transition="out" filter="fade">
                                      <p:cBhvr>
                                        <p:cTn id="143" dur="1000"/>
                                        <p:tgtEl>
                                          <p:spTgt spid="52"/>
                                        </p:tgtEl>
                                      </p:cBhvr>
                                    </p:animEffect>
                                    <p:set>
                                      <p:cBhvr>
                                        <p:cTn id="144" dur="1" fill="hold">
                                          <p:stCondLst>
                                            <p:cond delay="999"/>
                                          </p:stCondLst>
                                        </p:cTn>
                                        <p:tgtEl>
                                          <p:spTgt spid="52"/>
                                        </p:tgtEl>
                                        <p:attrNameLst>
                                          <p:attrName>style.visibility</p:attrName>
                                        </p:attrNameLst>
                                      </p:cBhvr>
                                      <p:to>
                                        <p:strVal val="hidden"/>
                                      </p:to>
                                    </p:set>
                                  </p:childTnLst>
                                </p:cTn>
                              </p:par>
                              <p:par>
                                <p:cTn id="145" presetID="31" presetClass="exit" presetSubtype="0" fill="hold" nodeType="withEffect">
                                  <p:stCondLst>
                                    <p:cond delay="0"/>
                                  </p:stCondLst>
                                  <p:childTnLst>
                                    <p:anim calcmode="lin" valueType="num">
                                      <p:cBhvr>
                                        <p:cTn id="146" dur="1000"/>
                                        <p:tgtEl>
                                          <p:spTgt spid="53"/>
                                        </p:tgtEl>
                                        <p:attrNameLst>
                                          <p:attrName>ppt_w</p:attrName>
                                        </p:attrNameLst>
                                      </p:cBhvr>
                                      <p:tavLst>
                                        <p:tav tm="0">
                                          <p:val>
                                            <p:strVal val="ppt_w"/>
                                          </p:val>
                                        </p:tav>
                                        <p:tav tm="100000">
                                          <p:val>
                                            <p:fltVal val="0"/>
                                          </p:val>
                                        </p:tav>
                                      </p:tavLst>
                                    </p:anim>
                                    <p:anim calcmode="lin" valueType="num">
                                      <p:cBhvr>
                                        <p:cTn id="147" dur="1000"/>
                                        <p:tgtEl>
                                          <p:spTgt spid="53"/>
                                        </p:tgtEl>
                                        <p:attrNameLst>
                                          <p:attrName>ppt_h</p:attrName>
                                        </p:attrNameLst>
                                      </p:cBhvr>
                                      <p:tavLst>
                                        <p:tav tm="0">
                                          <p:val>
                                            <p:strVal val="ppt_h"/>
                                          </p:val>
                                        </p:tav>
                                        <p:tav tm="100000">
                                          <p:val>
                                            <p:fltVal val="0"/>
                                          </p:val>
                                        </p:tav>
                                      </p:tavLst>
                                    </p:anim>
                                    <p:anim calcmode="lin" valueType="num">
                                      <p:cBhvr>
                                        <p:cTn id="148" dur="1000"/>
                                        <p:tgtEl>
                                          <p:spTgt spid="53"/>
                                        </p:tgtEl>
                                        <p:attrNameLst>
                                          <p:attrName>style.rotation</p:attrName>
                                        </p:attrNameLst>
                                      </p:cBhvr>
                                      <p:tavLst>
                                        <p:tav tm="0">
                                          <p:val>
                                            <p:fltVal val="0"/>
                                          </p:val>
                                        </p:tav>
                                        <p:tav tm="100000">
                                          <p:val>
                                            <p:fltVal val="90"/>
                                          </p:val>
                                        </p:tav>
                                      </p:tavLst>
                                    </p:anim>
                                    <p:animEffect transition="out" filter="fade">
                                      <p:cBhvr>
                                        <p:cTn id="149" dur="1000"/>
                                        <p:tgtEl>
                                          <p:spTgt spid="53"/>
                                        </p:tgtEl>
                                      </p:cBhvr>
                                    </p:animEffect>
                                    <p:set>
                                      <p:cBhvr>
                                        <p:cTn id="150" dur="1" fill="hold">
                                          <p:stCondLst>
                                            <p:cond delay="999"/>
                                          </p:stCondLst>
                                        </p:cTn>
                                        <p:tgtEl>
                                          <p:spTgt spid="53"/>
                                        </p:tgtEl>
                                        <p:attrNameLst>
                                          <p:attrName>style.visibility</p:attrName>
                                        </p:attrNameLst>
                                      </p:cBhvr>
                                      <p:to>
                                        <p:strVal val="hidden"/>
                                      </p:to>
                                    </p:set>
                                  </p:childTnLst>
                                </p:cTn>
                              </p:par>
                              <p:par>
                                <p:cTn id="151" presetID="31" presetClass="exit" presetSubtype="0" fill="hold" nodeType="withEffect">
                                  <p:stCondLst>
                                    <p:cond delay="0"/>
                                  </p:stCondLst>
                                  <p:childTnLst>
                                    <p:anim calcmode="lin" valueType="num">
                                      <p:cBhvr>
                                        <p:cTn id="152" dur="1000"/>
                                        <p:tgtEl>
                                          <p:spTgt spid="54"/>
                                        </p:tgtEl>
                                        <p:attrNameLst>
                                          <p:attrName>ppt_w</p:attrName>
                                        </p:attrNameLst>
                                      </p:cBhvr>
                                      <p:tavLst>
                                        <p:tav tm="0">
                                          <p:val>
                                            <p:strVal val="ppt_w"/>
                                          </p:val>
                                        </p:tav>
                                        <p:tav tm="100000">
                                          <p:val>
                                            <p:fltVal val="0"/>
                                          </p:val>
                                        </p:tav>
                                      </p:tavLst>
                                    </p:anim>
                                    <p:anim calcmode="lin" valueType="num">
                                      <p:cBhvr>
                                        <p:cTn id="153" dur="1000"/>
                                        <p:tgtEl>
                                          <p:spTgt spid="54"/>
                                        </p:tgtEl>
                                        <p:attrNameLst>
                                          <p:attrName>ppt_h</p:attrName>
                                        </p:attrNameLst>
                                      </p:cBhvr>
                                      <p:tavLst>
                                        <p:tav tm="0">
                                          <p:val>
                                            <p:strVal val="ppt_h"/>
                                          </p:val>
                                        </p:tav>
                                        <p:tav tm="100000">
                                          <p:val>
                                            <p:fltVal val="0"/>
                                          </p:val>
                                        </p:tav>
                                      </p:tavLst>
                                    </p:anim>
                                    <p:anim calcmode="lin" valueType="num">
                                      <p:cBhvr>
                                        <p:cTn id="154" dur="1000"/>
                                        <p:tgtEl>
                                          <p:spTgt spid="54"/>
                                        </p:tgtEl>
                                        <p:attrNameLst>
                                          <p:attrName>style.rotation</p:attrName>
                                        </p:attrNameLst>
                                      </p:cBhvr>
                                      <p:tavLst>
                                        <p:tav tm="0">
                                          <p:val>
                                            <p:fltVal val="0"/>
                                          </p:val>
                                        </p:tav>
                                        <p:tav tm="100000">
                                          <p:val>
                                            <p:fltVal val="90"/>
                                          </p:val>
                                        </p:tav>
                                      </p:tavLst>
                                    </p:anim>
                                    <p:animEffect transition="out" filter="fade">
                                      <p:cBhvr>
                                        <p:cTn id="155" dur="1000"/>
                                        <p:tgtEl>
                                          <p:spTgt spid="54"/>
                                        </p:tgtEl>
                                      </p:cBhvr>
                                    </p:animEffect>
                                    <p:set>
                                      <p:cBhvr>
                                        <p:cTn id="156" dur="1" fill="hold">
                                          <p:stCondLst>
                                            <p:cond delay="999"/>
                                          </p:stCondLst>
                                        </p:cTn>
                                        <p:tgtEl>
                                          <p:spTgt spid="54"/>
                                        </p:tgtEl>
                                        <p:attrNameLst>
                                          <p:attrName>style.visibility</p:attrName>
                                        </p:attrNameLst>
                                      </p:cBhvr>
                                      <p:to>
                                        <p:strVal val="hidden"/>
                                      </p:to>
                                    </p:set>
                                  </p:childTnLst>
                                </p:cTn>
                              </p:par>
                              <p:par>
                                <p:cTn id="157" presetID="31" presetClass="exit" presetSubtype="0" fill="hold" nodeType="withEffect">
                                  <p:stCondLst>
                                    <p:cond delay="0"/>
                                  </p:stCondLst>
                                  <p:childTnLst>
                                    <p:anim calcmode="lin" valueType="num">
                                      <p:cBhvr>
                                        <p:cTn id="158" dur="1000"/>
                                        <p:tgtEl>
                                          <p:spTgt spid="55"/>
                                        </p:tgtEl>
                                        <p:attrNameLst>
                                          <p:attrName>ppt_w</p:attrName>
                                        </p:attrNameLst>
                                      </p:cBhvr>
                                      <p:tavLst>
                                        <p:tav tm="0">
                                          <p:val>
                                            <p:strVal val="ppt_w"/>
                                          </p:val>
                                        </p:tav>
                                        <p:tav tm="100000">
                                          <p:val>
                                            <p:fltVal val="0"/>
                                          </p:val>
                                        </p:tav>
                                      </p:tavLst>
                                    </p:anim>
                                    <p:anim calcmode="lin" valueType="num">
                                      <p:cBhvr>
                                        <p:cTn id="159" dur="1000"/>
                                        <p:tgtEl>
                                          <p:spTgt spid="55"/>
                                        </p:tgtEl>
                                        <p:attrNameLst>
                                          <p:attrName>ppt_h</p:attrName>
                                        </p:attrNameLst>
                                      </p:cBhvr>
                                      <p:tavLst>
                                        <p:tav tm="0">
                                          <p:val>
                                            <p:strVal val="ppt_h"/>
                                          </p:val>
                                        </p:tav>
                                        <p:tav tm="100000">
                                          <p:val>
                                            <p:fltVal val="0"/>
                                          </p:val>
                                        </p:tav>
                                      </p:tavLst>
                                    </p:anim>
                                    <p:anim calcmode="lin" valueType="num">
                                      <p:cBhvr>
                                        <p:cTn id="160" dur="1000"/>
                                        <p:tgtEl>
                                          <p:spTgt spid="55"/>
                                        </p:tgtEl>
                                        <p:attrNameLst>
                                          <p:attrName>style.rotation</p:attrName>
                                        </p:attrNameLst>
                                      </p:cBhvr>
                                      <p:tavLst>
                                        <p:tav tm="0">
                                          <p:val>
                                            <p:fltVal val="0"/>
                                          </p:val>
                                        </p:tav>
                                        <p:tav tm="100000">
                                          <p:val>
                                            <p:fltVal val="90"/>
                                          </p:val>
                                        </p:tav>
                                      </p:tavLst>
                                    </p:anim>
                                    <p:animEffect transition="out" filter="fade">
                                      <p:cBhvr>
                                        <p:cTn id="161" dur="1000"/>
                                        <p:tgtEl>
                                          <p:spTgt spid="55"/>
                                        </p:tgtEl>
                                      </p:cBhvr>
                                    </p:animEffect>
                                    <p:set>
                                      <p:cBhvr>
                                        <p:cTn id="162" dur="1" fill="hold">
                                          <p:stCondLst>
                                            <p:cond delay="999"/>
                                          </p:stCondLst>
                                        </p:cTn>
                                        <p:tgtEl>
                                          <p:spTgt spid="55"/>
                                        </p:tgtEl>
                                        <p:attrNameLst>
                                          <p:attrName>style.visibility</p:attrName>
                                        </p:attrNameLst>
                                      </p:cBhvr>
                                      <p:to>
                                        <p:strVal val="hidden"/>
                                      </p:to>
                                    </p:set>
                                  </p:childTnLst>
                                </p:cTn>
                              </p:par>
                              <p:par>
                                <p:cTn id="163" presetID="31" presetClass="exit" presetSubtype="0" fill="hold" nodeType="withEffect">
                                  <p:stCondLst>
                                    <p:cond delay="0"/>
                                  </p:stCondLst>
                                  <p:childTnLst>
                                    <p:anim calcmode="lin" valueType="num">
                                      <p:cBhvr>
                                        <p:cTn id="164" dur="1000"/>
                                        <p:tgtEl>
                                          <p:spTgt spid="56"/>
                                        </p:tgtEl>
                                        <p:attrNameLst>
                                          <p:attrName>ppt_w</p:attrName>
                                        </p:attrNameLst>
                                      </p:cBhvr>
                                      <p:tavLst>
                                        <p:tav tm="0">
                                          <p:val>
                                            <p:strVal val="ppt_w"/>
                                          </p:val>
                                        </p:tav>
                                        <p:tav tm="100000">
                                          <p:val>
                                            <p:fltVal val="0"/>
                                          </p:val>
                                        </p:tav>
                                      </p:tavLst>
                                    </p:anim>
                                    <p:anim calcmode="lin" valueType="num">
                                      <p:cBhvr>
                                        <p:cTn id="165" dur="1000"/>
                                        <p:tgtEl>
                                          <p:spTgt spid="56"/>
                                        </p:tgtEl>
                                        <p:attrNameLst>
                                          <p:attrName>ppt_h</p:attrName>
                                        </p:attrNameLst>
                                      </p:cBhvr>
                                      <p:tavLst>
                                        <p:tav tm="0">
                                          <p:val>
                                            <p:strVal val="ppt_h"/>
                                          </p:val>
                                        </p:tav>
                                        <p:tav tm="100000">
                                          <p:val>
                                            <p:fltVal val="0"/>
                                          </p:val>
                                        </p:tav>
                                      </p:tavLst>
                                    </p:anim>
                                    <p:anim calcmode="lin" valueType="num">
                                      <p:cBhvr>
                                        <p:cTn id="166" dur="1000"/>
                                        <p:tgtEl>
                                          <p:spTgt spid="56"/>
                                        </p:tgtEl>
                                        <p:attrNameLst>
                                          <p:attrName>style.rotation</p:attrName>
                                        </p:attrNameLst>
                                      </p:cBhvr>
                                      <p:tavLst>
                                        <p:tav tm="0">
                                          <p:val>
                                            <p:fltVal val="0"/>
                                          </p:val>
                                        </p:tav>
                                        <p:tav tm="100000">
                                          <p:val>
                                            <p:fltVal val="90"/>
                                          </p:val>
                                        </p:tav>
                                      </p:tavLst>
                                    </p:anim>
                                    <p:animEffect transition="out" filter="fade">
                                      <p:cBhvr>
                                        <p:cTn id="167" dur="1000"/>
                                        <p:tgtEl>
                                          <p:spTgt spid="56"/>
                                        </p:tgtEl>
                                      </p:cBhvr>
                                    </p:animEffect>
                                    <p:set>
                                      <p:cBhvr>
                                        <p:cTn id="168" dur="1" fill="hold">
                                          <p:stCondLst>
                                            <p:cond delay="999"/>
                                          </p:stCondLst>
                                        </p:cTn>
                                        <p:tgtEl>
                                          <p:spTgt spid="56"/>
                                        </p:tgtEl>
                                        <p:attrNameLst>
                                          <p:attrName>style.visibility</p:attrName>
                                        </p:attrNameLst>
                                      </p:cBhvr>
                                      <p:to>
                                        <p:strVal val="hidden"/>
                                      </p:to>
                                    </p:set>
                                  </p:childTnLst>
                                </p:cTn>
                              </p:par>
                              <p:par>
                                <p:cTn id="169" presetID="31" presetClass="exit" presetSubtype="0" fill="hold" nodeType="withEffect">
                                  <p:stCondLst>
                                    <p:cond delay="0"/>
                                  </p:stCondLst>
                                  <p:childTnLst>
                                    <p:anim calcmode="lin" valueType="num">
                                      <p:cBhvr>
                                        <p:cTn id="170" dur="1000"/>
                                        <p:tgtEl>
                                          <p:spTgt spid="57"/>
                                        </p:tgtEl>
                                        <p:attrNameLst>
                                          <p:attrName>ppt_w</p:attrName>
                                        </p:attrNameLst>
                                      </p:cBhvr>
                                      <p:tavLst>
                                        <p:tav tm="0">
                                          <p:val>
                                            <p:strVal val="ppt_w"/>
                                          </p:val>
                                        </p:tav>
                                        <p:tav tm="100000">
                                          <p:val>
                                            <p:fltVal val="0"/>
                                          </p:val>
                                        </p:tav>
                                      </p:tavLst>
                                    </p:anim>
                                    <p:anim calcmode="lin" valueType="num">
                                      <p:cBhvr>
                                        <p:cTn id="171" dur="1000"/>
                                        <p:tgtEl>
                                          <p:spTgt spid="57"/>
                                        </p:tgtEl>
                                        <p:attrNameLst>
                                          <p:attrName>ppt_h</p:attrName>
                                        </p:attrNameLst>
                                      </p:cBhvr>
                                      <p:tavLst>
                                        <p:tav tm="0">
                                          <p:val>
                                            <p:strVal val="ppt_h"/>
                                          </p:val>
                                        </p:tav>
                                        <p:tav tm="100000">
                                          <p:val>
                                            <p:fltVal val="0"/>
                                          </p:val>
                                        </p:tav>
                                      </p:tavLst>
                                    </p:anim>
                                    <p:anim calcmode="lin" valueType="num">
                                      <p:cBhvr>
                                        <p:cTn id="172" dur="1000"/>
                                        <p:tgtEl>
                                          <p:spTgt spid="57"/>
                                        </p:tgtEl>
                                        <p:attrNameLst>
                                          <p:attrName>style.rotation</p:attrName>
                                        </p:attrNameLst>
                                      </p:cBhvr>
                                      <p:tavLst>
                                        <p:tav tm="0">
                                          <p:val>
                                            <p:fltVal val="0"/>
                                          </p:val>
                                        </p:tav>
                                        <p:tav tm="100000">
                                          <p:val>
                                            <p:fltVal val="90"/>
                                          </p:val>
                                        </p:tav>
                                      </p:tavLst>
                                    </p:anim>
                                    <p:animEffect transition="out" filter="fade">
                                      <p:cBhvr>
                                        <p:cTn id="173" dur="1000"/>
                                        <p:tgtEl>
                                          <p:spTgt spid="57"/>
                                        </p:tgtEl>
                                      </p:cBhvr>
                                    </p:animEffect>
                                    <p:set>
                                      <p:cBhvr>
                                        <p:cTn id="174" dur="1" fill="hold">
                                          <p:stCondLst>
                                            <p:cond delay="999"/>
                                          </p:stCondLst>
                                        </p:cTn>
                                        <p:tgtEl>
                                          <p:spTgt spid="57"/>
                                        </p:tgtEl>
                                        <p:attrNameLst>
                                          <p:attrName>style.visibility</p:attrName>
                                        </p:attrNameLst>
                                      </p:cBhvr>
                                      <p:to>
                                        <p:strVal val="hidden"/>
                                      </p:to>
                                    </p:set>
                                  </p:childTnLst>
                                </p:cTn>
                              </p:par>
                              <p:par>
                                <p:cTn id="175" presetID="31" presetClass="exit" presetSubtype="0" fill="hold" nodeType="withEffect">
                                  <p:stCondLst>
                                    <p:cond delay="0"/>
                                  </p:stCondLst>
                                  <p:childTnLst>
                                    <p:anim calcmode="lin" valueType="num">
                                      <p:cBhvr>
                                        <p:cTn id="176" dur="1000"/>
                                        <p:tgtEl>
                                          <p:spTgt spid="58"/>
                                        </p:tgtEl>
                                        <p:attrNameLst>
                                          <p:attrName>ppt_w</p:attrName>
                                        </p:attrNameLst>
                                      </p:cBhvr>
                                      <p:tavLst>
                                        <p:tav tm="0">
                                          <p:val>
                                            <p:strVal val="ppt_w"/>
                                          </p:val>
                                        </p:tav>
                                        <p:tav tm="100000">
                                          <p:val>
                                            <p:fltVal val="0"/>
                                          </p:val>
                                        </p:tav>
                                      </p:tavLst>
                                    </p:anim>
                                    <p:anim calcmode="lin" valueType="num">
                                      <p:cBhvr>
                                        <p:cTn id="177" dur="1000"/>
                                        <p:tgtEl>
                                          <p:spTgt spid="58"/>
                                        </p:tgtEl>
                                        <p:attrNameLst>
                                          <p:attrName>ppt_h</p:attrName>
                                        </p:attrNameLst>
                                      </p:cBhvr>
                                      <p:tavLst>
                                        <p:tav tm="0">
                                          <p:val>
                                            <p:strVal val="ppt_h"/>
                                          </p:val>
                                        </p:tav>
                                        <p:tav tm="100000">
                                          <p:val>
                                            <p:fltVal val="0"/>
                                          </p:val>
                                        </p:tav>
                                      </p:tavLst>
                                    </p:anim>
                                    <p:anim calcmode="lin" valueType="num">
                                      <p:cBhvr>
                                        <p:cTn id="178" dur="1000"/>
                                        <p:tgtEl>
                                          <p:spTgt spid="58"/>
                                        </p:tgtEl>
                                        <p:attrNameLst>
                                          <p:attrName>style.rotation</p:attrName>
                                        </p:attrNameLst>
                                      </p:cBhvr>
                                      <p:tavLst>
                                        <p:tav tm="0">
                                          <p:val>
                                            <p:fltVal val="0"/>
                                          </p:val>
                                        </p:tav>
                                        <p:tav tm="100000">
                                          <p:val>
                                            <p:fltVal val="90"/>
                                          </p:val>
                                        </p:tav>
                                      </p:tavLst>
                                    </p:anim>
                                    <p:animEffect transition="out" filter="fade">
                                      <p:cBhvr>
                                        <p:cTn id="179" dur="1000"/>
                                        <p:tgtEl>
                                          <p:spTgt spid="58"/>
                                        </p:tgtEl>
                                      </p:cBhvr>
                                    </p:animEffect>
                                    <p:set>
                                      <p:cBhvr>
                                        <p:cTn id="180" dur="1" fill="hold">
                                          <p:stCondLst>
                                            <p:cond delay="999"/>
                                          </p:stCondLst>
                                        </p:cTn>
                                        <p:tgtEl>
                                          <p:spTgt spid="58"/>
                                        </p:tgtEl>
                                        <p:attrNameLst>
                                          <p:attrName>style.visibility</p:attrName>
                                        </p:attrNameLst>
                                      </p:cBhvr>
                                      <p:to>
                                        <p:strVal val="hidden"/>
                                      </p:to>
                                    </p:set>
                                  </p:childTnLst>
                                </p:cTn>
                              </p:par>
                              <p:par>
                                <p:cTn id="181" presetID="31" presetClass="exit" presetSubtype="0" fill="hold" nodeType="withEffect">
                                  <p:stCondLst>
                                    <p:cond delay="0"/>
                                  </p:stCondLst>
                                  <p:childTnLst>
                                    <p:anim calcmode="lin" valueType="num">
                                      <p:cBhvr>
                                        <p:cTn id="182" dur="1000"/>
                                        <p:tgtEl>
                                          <p:spTgt spid="59"/>
                                        </p:tgtEl>
                                        <p:attrNameLst>
                                          <p:attrName>ppt_w</p:attrName>
                                        </p:attrNameLst>
                                      </p:cBhvr>
                                      <p:tavLst>
                                        <p:tav tm="0">
                                          <p:val>
                                            <p:strVal val="ppt_w"/>
                                          </p:val>
                                        </p:tav>
                                        <p:tav tm="100000">
                                          <p:val>
                                            <p:fltVal val="0"/>
                                          </p:val>
                                        </p:tav>
                                      </p:tavLst>
                                    </p:anim>
                                    <p:anim calcmode="lin" valueType="num">
                                      <p:cBhvr>
                                        <p:cTn id="183" dur="1000"/>
                                        <p:tgtEl>
                                          <p:spTgt spid="59"/>
                                        </p:tgtEl>
                                        <p:attrNameLst>
                                          <p:attrName>ppt_h</p:attrName>
                                        </p:attrNameLst>
                                      </p:cBhvr>
                                      <p:tavLst>
                                        <p:tav tm="0">
                                          <p:val>
                                            <p:strVal val="ppt_h"/>
                                          </p:val>
                                        </p:tav>
                                        <p:tav tm="100000">
                                          <p:val>
                                            <p:fltVal val="0"/>
                                          </p:val>
                                        </p:tav>
                                      </p:tavLst>
                                    </p:anim>
                                    <p:anim calcmode="lin" valueType="num">
                                      <p:cBhvr>
                                        <p:cTn id="184" dur="1000"/>
                                        <p:tgtEl>
                                          <p:spTgt spid="59"/>
                                        </p:tgtEl>
                                        <p:attrNameLst>
                                          <p:attrName>style.rotation</p:attrName>
                                        </p:attrNameLst>
                                      </p:cBhvr>
                                      <p:tavLst>
                                        <p:tav tm="0">
                                          <p:val>
                                            <p:fltVal val="0"/>
                                          </p:val>
                                        </p:tav>
                                        <p:tav tm="100000">
                                          <p:val>
                                            <p:fltVal val="90"/>
                                          </p:val>
                                        </p:tav>
                                      </p:tavLst>
                                    </p:anim>
                                    <p:animEffect transition="out" filter="fade">
                                      <p:cBhvr>
                                        <p:cTn id="185" dur="1000"/>
                                        <p:tgtEl>
                                          <p:spTgt spid="59"/>
                                        </p:tgtEl>
                                      </p:cBhvr>
                                    </p:animEffect>
                                    <p:set>
                                      <p:cBhvr>
                                        <p:cTn id="186" dur="1" fill="hold">
                                          <p:stCondLst>
                                            <p:cond delay="999"/>
                                          </p:stCondLst>
                                        </p:cTn>
                                        <p:tgtEl>
                                          <p:spTgt spid="59"/>
                                        </p:tgtEl>
                                        <p:attrNameLst>
                                          <p:attrName>style.visibility</p:attrName>
                                        </p:attrNameLst>
                                      </p:cBhvr>
                                      <p:to>
                                        <p:strVal val="hidden"/>
                                      </p:to>
                                    </p:set>
                                  </p:childTnLst>
                                </p:cTn>
                              </p:par>
                              <p:par>
                                <p:cTn id="187" presetID="31" presetClass="exit" presetSubtype="0" fill="hold" nodeType="withEffect">
                                  <p:stCondLst>
                                    <p:cond delay="0"/>
                                  </p:stCondLst>
                                  <p:childTnLst>
                                    <p:anim calcmode="lin" valueType="num">
                                      <p:cBhvr>
                                        <p:cTn id="188" dur="1000"/>
                                        <p:tgtEl>
                                          <p:spTgt spid="60"/>
                                        </p:tgtEl>
                                        <p:attrNameLst>
                                          <p:attrName>ppt_w</p:attrName>
                                        </p:attrNameLst>
                                      </p:cBhvr>
                                      <p:tavLst>
                                        <p:tav tm="0">
                                          <p:val>
                                            <p:strVal val="ppt_w"/>
                                          </p:val>
                                        </p:tav>
                                        <p:tav tm="100000">
                                          <p:val>
                                            <p:fltVal val="0"/>
                                          </p:val>
                                        </p:tav>
                                      </p:tavLst>
                                    </p:anim>
                                    <p:anim calcmode="lin" valueType="num">
                                      <p:cBhvr>
                                        <p:cTn id="189" dur="1000"/>
                                        <p:tgtEl>
                                          <p:spTgt spid="60"/>
                                        </p:tgtEl>
                                        <p:attrNameLst>
                                          <p:attrName>ppt_h</p:attrName>
                                        </p:attrNameLst>
                                      </p:cBhvr>
                                      <p:tavLst>
                                        <p:tav tm="0">
                                          <p:val>
                                            <p:strVal val="ppt_h"/>
                                          </p:val>
                                        </p:tav>
                                        <p:tav tm="100000">
                                          <p:val>
                                            <p:fltVal val="0"/>
                                          </p:val>
                                        </p:tav>
                                      </p:tavLst>
                                    </p:anim>
                                    <p:anim calcmode="lin" valueType="num">
                                      <p:cBhvr>
                                        <p:cTn id="190" dur="1000"/>
                                        <p:tgtEl>
                                          <p:spTgt spid="60"/>
                                        </p:tgtEl>
                                        <p:attrNameLst>
                                          <p:attrName>style.rotation</p:attrName>
                                        </p:attrNameLst>
                                      </p:cBhvr>
                                      <p:tavLst>
                                        <p:tav tm="0">
                                          <p:val>
                                            <p:fltVal val="0"/>
                                          </p:val>
                                        </p:tav>
                                        <p:tav tm="100000">
                                          <p:val>
                                            <p:fltVal val="90"/>
                                          </p:val>
                                        </p:tav>
                                      </p:tavLst>
                                    </p:anim>
                                    <p:animEffect transition="out" filter="fade">
                                      <p:cBhvr>
                                        <p:cTn id="191" dur="1000"/>
                                        <p:tgtEl>
                                          <p:spTgt spid="60"/>
                                        </p:tgtEl>
                                      </p:cBhvr>
                                    </p:animEffect>
                                    <p:set>
                                      <p:cBhvr>
                                        <p:cTn id="192" dur="1" fill="hold">
                                          <p:stCondLst>
                                            <p:cond delay="999"/>
                                          </p:stCondLst>
                                        </p:cTn>
                                        <p:tgtEl>
                                          <p:spTgt spid="60"/>
                                        </p:tgtEl>
                                        <p:attrNameLst>
                                          <p:attrName>style.visibility</p:attrName>
                                        </p:attrNameLst>
                                      </p:cBhvr>
                                      <p:to>
                                        <p:strVal val="hidden"/>
                                      </p:to>
                                    </p:set>
                                  </p:childTnLst>
                                </p:cTn>
                              </p:par>
                              <p:par>
                                <p:cTn id="193" presetID="31" presetClass="exit" presetSubtype="0" fill="hold" nodeType="withEffect">
                                  <p:stCondLst>
                                    <p:cond delay="0"/>
                                  </p:stCondLst>
                                  <p:childTnLst>
                                    <p:anim calcmode="lin" valueType="num">
                                      <p:cBhvr>
                                        <p:cTn id="194" dur="1000"/>
                                        <p:tgtEl>
                                          <p:spTgt spid="61"/>
                                        </p:tgtEl>
                                        <p:attrNameLst>
                                          <p:attrName>ppt_w</p:attrName>
                                        </p:attrNameLst>
                                      </p:cBhvr>
                                      <p:tavLst>
                                        <p:tav tm="0">
                                          <p:val>
                                            <p:strVal val="ppt_w"/>
                                          </p:val>
                                        </p:tav>
                                        <p:tav tm="100000">
                                          <p:val>
                                            <p:fltVal val="0"/>
                                          </p:val>
                                        </p:tav>
                                      </p:tavLst>
                                    </p:anim>
                                    <p:anim calcmode="lin" valueType="num">
                                      <p:cBhvr>
                                        <p:cTn id="195" dur="1000"/>
                                        <p:tgtEl>
                                          <p:spTgt spid="61"/>
                                        </p:tgtEl>
                                        <p:attrNameLst>
                                          <p:attrName>ppt_h</p:attrName>
                                        </p:attrNameLst>
                                      </p:cBhvr>
                                      <p:tavLst>
                                        <p:tav tm="0">
                                          <p:val>
                                            <p:strVal val="ppt_h"/>
                                          </p:val>
                                        </p:tav>
                                        <p:tav tm="100000">
                                          <p:val>
                                            <p:fltVal val="0"/>
                                          </p:val>
                                        </p:tav>
                                      </p:tavLst>
                                    </p:anim>
                                    <p:anim calcmode="lin" valueType="num">
                                      <p:cBhvr>
                                        <p:cTn id="196" dur="1000"/>
                                        <p:tgtEl>
                                          <p:spTgt spid="61"/>
                                        </p:tgtEl>
                                        <p:attrNameLst>
                                          <p:attrName>style.rotation</p:attrName>
                                        </p:attrNameLst>
                                      </p:cBhvr>
                                      <p:tavLst>
                                        <p:tav tm="0">
                                          <p:val>
                                            <p:fltVal val="0"/>
                                          </p:val>
                                        </p:tav>
                                        <p:tav tm="100000">
                                          <p:val>
                                            <p:fltVal val="90"/>
                                          </p:val>
                                        </p:tav>
                                      </p:tavLst>
                                    </p:anim>
                                    <p:animEffect transition="out" filter="fade">
                                      <p:cBhvr>
                                        <p:cTn id="197" dur="1000"/>
                                        <p:tgtEl>
                                          <p:spTgt spid="61"/>
                                        </p:tgtEl>
                                      </p:cBhvr>
                                    </p:animEffect>
                                    <p:set>
                                      <p:cBhvr>
                                        <p:cTn id="198" dur="1" fill="hold">
                                          <p:stCondLst>
                                            <p:cond delay="999"/>
                                          </p:stCondLst>
                                        </p:cTn>
                                        <p:tgtEl>
                                          <p:spTgt spid="61"/>
                                        </p:tgtEl>
                                        <p:attrNameLst>
                                          <p:attrName>style.visibility</p:attrName>
                                        </p:attrNameLst>
                                      </p:cBhvr>
                                      <p:to>
                                        <p:strVal val="hidden"/>
                                      </p:to>
                                    </p:set>
                                  </p:childTnLst>
                                </p:cTn>
                              </p:par>
                              <p:par>
                                <p:cTn id="199" presetID="31" presetClass="exit" presetSubtype="0" fill="hold" nodeType="withEffect">
                                  <p:stCondLst>
                                    <p:cond delay="0"/>
                                  </p:stCondLst>
                                  <p:childTnLst>
                                    <p:anim calcmode="lin" valueType="num">
                                      <p:cBhvr>
                                        <p:cTn id="200" dur="1000"/>
                                        <p:tgtEl>
                                          <p:spTgt spid="62"/>
                                        </p:tgtEl>
                                        <p:attrNameLst>
                                          <p:attrName>ppt_w</p:attrName>
                                        </p:attrNameLst>
                                      </p:cBhvr>
                                      <p:tavLst>
                                        <p:tav tm="0">
                                          <p:val>
                                            <p:strVal val="ppt_w"/>
                                          </p:val>
                                        </p:tav>
                                        <p:tav tm="100000">
                                          <p:val>
                                            <p:fltVal val="0"/>
                                          </p:val>
                                        </p:tav>
                                      </p:tavLst>
                                    </p:anim>
                                    <p:anim calcmode="lin" valueType="num">
                                      <p:cBhvr>
                                        <p:cTn id="201" dur="1000"/>
                                        <p:tgtEl>
                                          <p:spTgt spid="62"/>
                                        </p:tgtEl>
                                        <p:attrNameLst>
                                          <p:attrName>ppt_h</p:attrName>
                                        </p:attrNameLst>
                                      </p:cBhvr>
                                      <p:tavLst>
                                        <p:tav tm="0">
                                          <p:val>
                                            <p:strVal val="ppt_h"/>
                                          </p:val>
                                        </p:tav>
                                        <p:tav tm="100000">
                                          <p:val>
                                            <p:fltVal val="0"/>
                                          </p:val>
                                        </p:tav>
                                      </p:tavLst>
                                    </p:anim>
                                    <p:anim calcmode="lin" valueType="num">
                                      <p:cBhvr>
                                        <p:cTn id="202" dur="1000"/>
                                        <p:tgtEl>
                                          <p:spTgt spid="62"/>
                                        </p:tgtEl>
                                        <p:attrNameLst>
                                          <p:attrName>style.rotation</p:attrName>
                                        </p:attrNameLst>
                                      </p:cBhvr>
                                      <p:tavLst>
                                        <p:tav tm="0">
                                          <p:val>
                                            <p:fltVal val="0"/>
                                          </p:val>
                                        </p:tav>
                                        <p:tav tm="100000">
                                          <p:val>
                                            <p:fltVal val="90"/>
                                          </p:val>
                                        </p:tav>
                                      </p:tavLst>
                                    </p:anim>
                                    <p:animEffect transition="out" filter="fade">
                                      <p:cBhvr>
                                        <p:cTn id="203" dur="1000"/>
                                        <p:tgtEl>
                                          <p:spTgt spid="62"/>
                                        </p:tgtEl>
                                      </p:cBhvr>
                                    </p:animEffect>
                                    <p:set>
                                      <p:cBhvr>
                                        <p:cTn id="204" dur="1" fill="hold">
                                          <p:stCondLst>
                                            <p:cond delay="999"/>
                                          </p:stCondLst>
                                        </p:cTn>
                                        <p:tgtEl>
                                          <p:spTgt spid="62"/>
                                        </p:tgtEl>
                                        <p:attrNameLst>
                                          <p:attrName>style.visibility</p:attrName>
                                        </p:attrNameLst>
                                      </p:cBhvr>
                                      <p:to>
                                        <p:strVal val="hidden"/>
                                      </p:to>
                                    </p:set>
                                  </p:childTnLst>
                                </p:cTn>
                              </p:par>
                              <p:par>
                                <p:cTn id="205" presetID="31" presetClass="exit" presetSubtype="0" fill="hold" nodeType="withEffect">
                                  <p:stCondLst>
                                    <p:cond delay="0"/>
                                  </p:stCondLst>
                                  <p:childTnLst>
                                    <p:anim calcmode="lin" valueType="num">
                                      <p:cBhvr>
                                        <p:cTn id="206" dur="1000"/>
                                        <p:tgtEl>
                                          <p:spTgt spid="63"/>
                                        </p:tgtEl>
                                        <p:attrNameLst>
                                          <p:attrName>ppt_w</p:attrName>
                                        </p:attrNameLst>
                                      </p:cBhvr>
                                      <p:tavLst>
                                        <p:tav tm="0">
                                          <p:val>
                                            <p:strVal val="ppt_w"/>
                                          </p:val>
                                        </p:tav>
                                        <p:tav tm="100000">
                                          <p:val>
                                            <p:fltVal val="0"/>
                                          </p:val>
                                        </p:tav>
                                      </p:tavLst>
                                    </p:anim>
                                    <p:anim calcmode="lin" valueType="num">
                                      <p:cBhvr>
                                        <p:cTn id="207" dur="1000"/>
                                        <p:tgtEl>
                                          <p:spTgt spid="63"/>
                                        </p:tgtEl>
                                        <p:attrNameLst>
                                          <p:attrName>ppt_h</p:attrName>
                                        </p:attrNameLst>
                                      </p:cBhvr>
                                      <p:tavLst>
                                        <p:tav tm="0">
                                          <p:val>
                                            <p:strVal val="ppt_h"/>
                                          </p:val>
                                        </p:tav>
                                        <p:tav tm="100000">
                                          <p:val>
                                            <p:fltVal val="0"/>
                                          </p:val>
                                        </p:tav>
                                      </p:tavLst>
                                    </p:anim>
                                    <p:anim calcmode="lin" valueType="num">
                                      <p:cBhvr>
                                        <p:cTn id="208" dur="1000"/>
                                        <p:tgtEl>
                                          <p:spTgt spid="63"/>
                                        </p:tgtEl>
                                        <p:attrNameLst>
                                          <p:attrName>style.rotation</p:attrName>
                                        </p:attrNameLst>
                                      </p:cBhvr>
                                      <p:tavLst>
                                        <p:tav tm="0">
                                          <p:val>
                                            <p:fltVal val="0"/>
                                          </p:val>
                                        </p:tav>
                                        <p:tav tm="100000">
                                          <p:val>
                                            <p:fltVal val="90"/>
                                          </p:val>
                                        </p:tav>
                                      </p:tavLst>
                                    </p:anim>
                                    <p:animEffect transition="out" filter="fade">
                                      <p:cBhvr>
                                        <p:cTn id="209" dur="1000"/>
                                        <p:tgtEl>
                                          <p:spTgt spid="63"/>
                                        </p:tgtEl>
                                      </p:cBhvr>
                                    </p:animEffect>
                                    <p:set>
                                      <p:cBhvr>
                                        <p:cTn id="210" dur="1" fill="hold">
                                          <p:stCondLst>
                                            <p:cond delay="999"/>
                                          </p:stCondLst>
                                        </p:cTn>
                                        <p:tgtEl>
                                          <p:spTgt spid="63"/>
                                        </p:tgtEl>
                                        <p:attrNameLst>
                                          <p:attrName>style.visibility</p:attrName>
                                        </p:attrNameLst>
                                      </p:cBhvr>
                                      <p:to>
                                        <p:strVal val="hidden"/>
                                      </p:to>
                                    </p:set>
                                  </p:childTnLst>
                                </p:cTn>
                              </p:par>
                              <p:par>
                                <p:cTn id="211" presetID="31" presetClass="exit" presetSubtype="0" fill="hold" nodeType="withEffect">
                                  <p:stCondLst>
                                    <p:cond delay="0"/>
                                  </p:stCondLst>
                                  <p:childTnLst>
                                    <p:anim calcmode="lin" valueType="num">
                                      <p:cBhvr>
                                        <p:cTn id="212" dur="1000"/>
                                        <p:tgtEl>
                                          <p:spTgt spid="64"/>
                                        </p:tgtEl>
                                        <p:attrNameLst>
                                          <p:attrName>ppt_w</p:attrName>
                                        </p:attrNameLst>
                                      </p:cBhvr>
                                      <p:tavLst>
                                        <p:tav tm="0">
                                          <p:val>
                                            <p:strVal val="ppt_w"/>
                                          </p:val>
                                        </p:tav>
                                        <p:tav tm="100000">
                                          <p:val>
                                            <p:fltVal val="0"/>
                                          </p:val>
                                        </p:tav>
                                      </p:tavLst>
                                    </p:anim>
                                    <p:anim calcmode="lin" valueType="num">
                                      <p:cBhvr>
                                        <p:cTn id="213" dur="1000"/>
                                        <p:tgtEl>
                                          <p:spTgt spid="64"/>
                                        </p:tgtEl>
                                        <p:attrNameLst>
                                          <p:attrName>ppt_h</p:attrName>
                                        </p:attrNameLst>
                                      </p:cBhvr>
                                      <p:tavLst>
                                        <p:tav tm="0">
                                          <p:val>
                                            <p:strVal val="ppt_h"/>
                                          </p:val>
                                        </p:tav>
                                        <p:tav tm="100000">
                                          <p:val>
                                            <p:fltVal val="0"/>
                                          </p:val>
                                        </p:tav>
                                      </p:tavLst>
                                    </p:anim>
                                    <p:anim calcmode="lin" valueType="num">
                                      <p:cBhvr>
                                        <p:cTn id="214" dur="1000"/>
                                        <p:tgtEl>
                                          <p:spTgt spid="64"/>
                                        </p:tgtEl>
                                        <p:attrNameLst>
                                          <p:attrName>style.rotation</p:attrName>
                                        </p:attrNameLst>
                                      </p:cBhvr>
                                      <p:tavLst>
                                        <p:tav tm="0">
                                          <p:val>
                                            <p:fltVal val="0"/>
                                          </p:val>
                                        </p:tav>
                                        <p:tav tm="100000">
                                          <p:val>
                                            <p:fltVal val="90"/>
                                          </p:val>
                                        </p:tav>
                                      </p:tavLst>
                                    </p:anim>
                                    <p:animEffect transition="out" filter="fade">
                                      <p:cBhvr>
                                        <p:cTn id="215" dur="1000"/>
                                        <p:tgtEl>
                                          <p:spTgt spid="64"/>
                                        </p:tgtEl>
                                      </p:cBhvr>
                                    </p:animEffect>
                                    <p:set>
                                      <p:cBhvr>
                                        <p:cTn id="216" dur="1" fill="hold">
                                          <p:stCondLst>
                                            <p:cond delay="999"/>
                                          </p:stCondLst>
                                        </p:cTn>
                                        <p:tgtEl>
                                          <p:spTgt spid="64"/>
                                        </p:tgtEl>
                                        <p:attrNameLst>
                                          <p:attrName>style.visibility</p:attrName>
                                        </p:attrNameLst>
                                      </p:cBhvr>
                                      <p:to>
                                        <p:strVal val="hidden"/>
                                      </p:to>
                                    </p:set>
                                  </p:childTnLst>
                                </p:cTn>
                              </p:par>
                              <p:par>
                                <p:cTn id="217" presetID="31" presetClass="exit" presetSubtype="0" fill="hold" nodeType="withEffect">
                                  <p:stCondLst>
                                    <p:cond delay="0"/>
                                  </p:stCondLst>
                                  <p:childTnLst>
                                    <p:anim calcmode="lin" valueType="num">
                                      <p:cBhvr>
                                        <p:cTn id="218" dur="1000"/>
                                        <p:tgtEl>
                                          <p:spTgt spid="65"/>
                                        </p:tgtEl>
                                        <p:attrNameLst>
                                          <p:attrName>ppt_w</p:attrName>
                                        </p:attrNameLst>
                                      </p:cBhvr>
                                      <p:tavLst>
                                        <p:tav tm="0">
                                          <p:val>
                                            <p:strVal val="ppt_w"/>
                                          </p:val>
                                        </p:tav>
                                        <p:tav tm="100000">
                                          <p:val>
                                            <p:fltVal val="0"/>
                                          </p:val>
                                        </p:tav>
                                      </p:tavLst>
                                    </p:anim>
                                    <p:anim calcmode="lin" valueType="num">
                                      <p:cBhvr>
                                        <p:cTn id="219" dur="1000"/>
                                        <p:tgtEl>
                                          <p:spTgt spid="65"/>
                                        </p:tgtEl>
                                        <p:attrNameLst>
                                          <p:attrName>ppt_h</p:attrName>
                                        </p:attrNameLst>
                                      </p:cBhvr>
                                      <p:tavLst>
                                        <p:tav tm="0">
                                          <p:val>
                                            <p:strVal val="ppt_h"/>
                                          </p:val>
                                        </p:tav>
                                        <p:tav tm="100000">
                                          <p:val>
                                            <p:fltVal val="0"/>
                                          </p:val>
                                        </p:tav>
                                      </p:tavLst>
                                    </p:anim>
                                    <p:anim calcmode="lin" valueType="num">
                                      <p:cBhvr>
                                        <p:cTn id="220" dur="1000"/>
                                        <p:tgtEl>
                                          <p:spTgt spid="65"/>
                                        </p:tgtEl>
                                        <p:attrNameLst>
                                          <p:attrName>style.rotation</p:attrName>
                                        </p:attrNameLst>
                                      </p:cBhvr>
                                      <p:tavLst>
                                        <p:tav tm="0">
                                          <p:val>
                                            <p:fltVal val="0"/>
                                          </p:val>
                                        </p:tav>
                                        <p:tav tm="100000">
                                          <p:val>
                                            <p:fltVal val="90"/>
                                          </p:val>
                                        </p:tav>
                                      </p:tavLst>
                                    </p:anim>
                                    <p:animEffect transition="out" filter="fade">
                                      <p:cBhvr>
                                        <p:cTn id="221" dur="1000"/>
                                        <p:tgtEl>
                                          <p:spTgt spid="65"/>
                                        </p:tgtEl>
                                      </p:cBhvr>
                                    </p:animEffect>
                                    <p:set>
                                      <p:cBhvr>
                                        <p:cTn id="222" dur="1" fill="hold">
                                          <p:stCondLst>
                                            <p:cond delay="999"/>
                                          </p:stCondLst>
                                        </p:cTn>
                                        <p:tgtEl>
                                          <p:spTgt spid="65"/>
                                        </p:tgtEl>
                                        <p:attrNameLst>
                                          <p:attrName>style.visibility</p:attrName>
                                        </p:attrNameLst>
                                      </p:cBhvr>
                                      <p:to>
                                        <p:strVal val="hidden"/>
                                      </p:to>
                                    </p:set>
                                  </p:childTnLst>
                                </p:cTn>
                              </p:par>
                              <p:par>
                                <p:cTn id="223" presetID="31" presetClass="exit" presetSubtype="0" fill="hold" nodeType="withEffect">
                                  <p:stCondLst>
                                    <p:cond delay="0"/>
                                  </p:stCondLst>
                                  <p:childTnLst>
                                    <p:anim calcmode="lin" valueType="num">
                                      <p:cBhvr>
                                        <p:cTn id="224" dur="1000"/>
                                        <p:tgtEl>
                                          <p:spTgt spid="66"/>
                                        </p:tgtEl>
                                        <p:attrNameLst>
                                          <p:attrName>ppt_w</p:attrName>
                                        </p:attrNameLst>
                                      </p:cBhvr>
                                      <p:tavLst>
                                        <p:tav tm="0">
                                          <p:val>
                                            <p:strVal val="ppt_w"/>
                                          </p:val>
                                        </p:tav>
                                        <p:tav tm="100000">
                                          <p:val>
                                            <p:fltVal val="0"/>
                                          </p:val>
                                        </p:tav>
                                      </p:tavLst>
                                    </p:anim>
                                    <p:anim calcmode="lin" valueType="num">
                                      <p:cBhvr>
                                        <p:cTn id="225" dur="1000"/>
                                        <p:tgtEl>
                                          <p:spTgt spid="66"/>
                                        </p:tgtEl>
                                        <p:attrNameLst>
                                          <p:attrName>ppt_h</p:attrName>
                                        </p:attrNameLst>
                                      </p:cBhvr>
                                      <p:tavLst>
                                        <p:tav tm="0">
                                          <p:val>
                                            <p:strVal val="ppt_h"/>
                                          </p:val>
                                        </p:tav>
                                        <p:tav tm="100000">
                                          <p:val>
                                            <p:fltVal val="0"/>
                                          </p:val>
                                        </p:tav>
                                      </p:tavLst>
                                    </p:anim>
                                    <p:anim calcmode="lin" valueType="num">
                                      <p:cBhvr>
                                        <p:cTn id="226" dur="1000"/>
                                        <p:tgtEl>
                                          <p:spTgt spid="66"/>
                                        </p:tgtEl>
                                        <p:attrNameLst>
                                          <p:attrName>style.rotation</p:attrName>
                                        </p:attrNameLst>
                                      </p:cBhvr>
                                      <p:tavLst>
                                        <p:tav tm="0">
                                          <p:val>
                                            <p:fltVal val="0"/>
                                          </p:val>
                                        </p:tav>
                                        <p:tav tm="100000">
                                          <p:val>
                                            <p:fltVal val="90"/>
                                          </p:val>
                                        </p:tav>
                                      </p:tavLst>
                                    </p:anim>
                                    <p:animEffect transition="out" filter="fade">
                                      <p:cBhvr>
                                        <p:cTn id="227" dur="1000"/>
                                        <p:tgtEl>
                                          <p:spTgt spid="66"/>
                                        </p:tgtEl>
                                      </p:cBhvr>
                                    </p:animEffect>
                                    <p:set>
                                      <p:cBhvr>
                                        <p:cTn id="228" dur="1" fill="hold">
                                          <p:stCondLst>
                                            <p:cond delay="999"/>
                                          </p:stCondLst>
                                        </p:cTn>
                                        <p:tgtEl>
                                          <p:spTgt spid="66"/>
                                        </p:tgtEl>
                                        <p:attrNameLst>
                                          <p:attrName>style.visibility</p:attrName>
                                        </p:attrNameLst>
                                      </p:cBhvr>
                                      <p:to>
                                        <p:strVal val="hidden"/>
                                      </p:to>
                                    </p:set>
                                  </p:childTnLst>
                                </p:cTn>
                              </p:par>
                              <p:par>
                                <p:cTn id="229" presetID="31" presetClass="exit" presetSubtype="0" fill="hold" nodeType="withEffect">
                                  <p:stCondLst>
                                    <p:cond delay="0"/>
                                  </p:stCondLst>
                                  <p:childTnLst>
                                    <p:anim calcmode="lin" valueType="num">
                                      <p:cBhvr>
                                        <p:cTn id="230" dur="1000"/>
                                        <p:tgtEl>
                                          <p:spTgt spid="67"/>
                                        </p:tgtEl>
                                        <p:attrNameLst>
                                          <p:attrName>ppt_w</p:attrName>
                                        </p:attrNameLst>
                                      </p:cBhvr>
                                      <p:tavLst>
                                        <p:tav tm="0">
                                          <p:val>
                                            <p:strVal val="ppt_w"/>
                                          </p:val>
                                        </p:tav>
                                        <p:tav tm="100000">
                                          <p:val>
                                            <p:fltVal val="0"/>
                                          </p:val>
                                        </p:tav>
                                      </p:tavLst>
                                    </p:anim>
                                    <p:anim calcmode="lin" valueType="num">
                                      <p:cBhvr>
                                        <p:cTn id="231" dur="1000"/>
                                        <p:tgtEl>
                                          <p:spTgt spid="67"/>
                                        </p:tgtEl>
                                        <p:attrNameLst>
                                          <p:attrName>ppt_h</p:attrName>
                                        </p:attrNameLst>
                                      </p:cBhvr>
                                      <p:tavLst>
                                        <p:tav tm="0">
                                          <p:val>
                                            <p:strVal val="ppt_h"/>
                                          </p:val>
                                        </p:tav>
                                        <p:tav tm="100000">
                                          <p:val>
                                            <p:fltVal val="0"/>
                                          </p:val>
                                        </p:tav>
                                      </p:tavLst>
                                    </p:anim>
                                    <p:anim calcmode="lin" valueType="num">
                                      <p:cBhvr>
                                        <p:cTn id="232" dur="1000"/>
                                        <p:tgtEl>
                                          <p:spTgt spid="67"/>
                                        </p:tgtEl>
                                        <p:attrNameLst>
                                          <p:attrName>style.rotation</p:attrName>
                                        </p:attrNameLst>
                                      </p:cBhvr>
                                      <p:tavLst>
                                        <p:tav tm="0">
                                          <p:val>
                                            <p:fltVal val="0"/>
                                          </p:val>
                                        </p:tav>
                                        <p:tav tm="100000">
                                          <p:val>
                                            <p:fltVal val="90"/>
                                          </p:val>
                                        </p:tav>
                                      </p:tavLst>
                                    </p:anim>
                                    <p:animEffect transition="out" filter="fade">
                                      <p:cBhvr>
                                        <p:cTn id="233" dur="1000"/>
                                        <p:tgtEl>
                                          <p:spTgt spid="67"/>
                                        </p:tgtEl>
                                      </p:cBhvr>
                                    </p:animEffect>
                                    <p:set>
                                      <p:cBhvr>
                                        <p:cTn id="234" dur="1" fill="hold">
                                          <p:stCondLst>
                                            <p:cond delay="999"/>
                                          </p:stCondLst>
                                        </p:cTn>
                                        <p:tgtEl>
                                          <p:spTgt spid="67"/>
                                        </p:tgtEl>
                                        <p:attrNameLst>
                                          <p:attrName>style.visibility</p:attrName>
                                        </p:attrNameLst>
                                      </p:cBhvr>
                                      <p:to>
                                        <p:strVal val="hidden"/>
                                      </p:to>
                                    </p:set>
                                  </p:childTnLst>
                                </p:cTn>
                              </p:par>
                              <p:par>
                                <p:cTn id="235" presetID="31" presetClass="exit" presetSubtype="0" fill="hold" nodeType="withEffect">
                                  <p:stCondLst>
                                    <p:cond delay="0"/>
                                  </p:stCondLst>
                                  <p:childTnLst>
                                    <p:anim calcmode="lin" valueType="num">
                                      <p:cBhvr>
                                        <p:cTn id="236" dur="1000"/>
                                        <p:tgtEl>
                                          <p:spTgt spid="68"/>
                                        </p:tgtEl>
                                        <p:attrNameLst>
                                          <p:attrName>ppt_w</p:attrName>
                                        </p:attrNameLst>
                                      </p:cBhvr>
                                      <p:tavLst>
                                        <p:tav tm="0">
                                          <p:val>
                                            <p:strVal val="ppt_w"/>
                                          </p:val>
                                        </p:tav>
                                        <p:tav tm="100000">
                                          <p:val>
                                            <p:fltVal val="0"/>
                                          </p:val>
                                        </p:tav>
                                      </p:tavLst>
                                    </p:anim>
                                    <p:anim calcmode="lin" valueType="num">
                                      <p:cBhvr>
                                        <p:cTn id="237" dur="1000"/>
                                        <p:tgtEl>
                                          <p:spTgt spid="68"/>
                                        </p:tgtEl>
                                        <p:attrNameLst>
                                          <p:attrName>ppt_h</p:attrName>
                                        </p:attrNameLst>
                                      </p:cBhvr>
                                      <p:tavLst>
                                        <p:tav tm="0">
                                          <p:val>
                                            <p:strVal val="ppt_h"/>
                                          </p:val>
                                        </p:tav>
                                        <p:tav tm="100000">
                                          <p:val>
                                            <p:fltVal val="0"/>
                                          </p:val>
                                        </p:tav>
                                      </p:tavLst>
                                    </p:anim>
                                    <p:anim calcmode="lin" valueType="num">
                                      <p:cBhvr>
                                        <p:cTn id="238" dur="1000"/>
                                        <p:tgtEl>
                                          <p:spTgt spid="68"/>
                                        </p:tgtEl>
                                        <p:attrNameLst>
                                          <p:attrName>style.rotation</p:attrName>
                                        </p:attrNameLst>
                                      </p:cBhvr>
                                      <p:tavLst>
                                        <p:tav tm="0">
                                          <p:val>
                                            <p:fltVal val="0"/>
                                          </p:val>
                                        </p:tav>
                                        <p:tav tm="100000">
                                          <p:val>
                                            <p:fltVal val="90"/>
                                          </p:val>
                                        </p:tav>
                                      </p:tavLst>
                                    </p:anim>
                                    <p:animEffect transition="out" filter="fade">
                                      <p:cBhvr>
                                        <p:cTn id="239" dur="1000"/>
                                        <p:tgtEl>
                                          <p:spTgt spid="68"/>
                                        </p:tgtEl>
                                      </p:cBhvr>
                                    </p:animEffect>
                                    <p:set>
                                      <p:cBhvr>
                                        <p:cTn id="240" dur="1" fill="hold">
                                          <p:stCondLst>
                                            <p:cond delay="999"/>
                                          </p:stCondLst>
                                        </p:cTn>
                                        <p:tgtEl>
                                          <p:spTgt spid="68"/>
                                        </p:tgtEl>
                                        <p:attrNameLst>
                                          <p:attrName>style.visibility</p:attrName>
                                        </p:attrNameLst>
                                      </p:cBhvr>
                                      <p:to>
                                        <p:strVal val="hidden"/>
                                      </p:to>
                                    </p:set>
                                  </p:childTnLst>
                                </p:cTn>
                              </p:par>
                              <p:par>
                                <p:cTn id="241" presetID="31" presetClass="exit" presetSubtype="0" fill="hold" nodeType="withEffect">
                                  <p:stCondLst>
                                    <p:cond delay="0"/>
                                  </p:stCondLst>
                                  <p:childTnLst>
                                    <p:anim calcmode="lin" valueType="num">
                                      <p:cBhvr>
                                        <p:cTn id="242" dur="1000"/>
                                        <p:tgtEl>
                                          <p:spTgt spid="69"/>
                                        </p:tgtEl>
                                        <p:attrNameLst>
                                          <p:attrName>ppt_w</p:attrName>
                                        </p:attrNameLst>
                                      </p:cBhvr>
                                      <p:tavLst>
                                        <p:tav tm="0">
                                          <p:val>
                                            <p:strVal val="ppt_w"/>
                                          </p:val>
                                        </p:tav>
                                        <p:tav tm="100000">
                                          <p:val>
                                            <p:fltVal val="0"/>
                                          </p:val>
                                        </p:tav>
                                      </p:tavLst>
                                    </p:anim>
                                    <p:anim calcmode="lin" valueType="num">
                                      <p:cBhvr>
                                        <p:cTn id="243" dur="1000"/>
                                        <p:tgtEl>
                                          <p:spTgt spid="69"/>
                                        </p:tgtEl>
                                        <p:attrNameLst>
                                          <p:attrName>ppt_h</p:attrName>
                                        </p:attrNameLst>
                                      </p:cBhvr>
                                      <p:tavLst>
                                        <p:tav tm="0">
                                          <p:val>
                                            <p:strVal val="ppt_h"/>
                                          </p:val>
                                        </p:tav>
                                        <p:tav tm="100000">
                                          <p:val>
                                            <p:fltVal val="0"/>
                                          </p:val>
                                        </p:tav>
                                      </p:tavLst>
                                    </p:anim>
                                    <p:anim calcmode="lin" valueType="num">
                                      <p:cBhvr>
                                        <p:cTn id="244" dur="1000"/>
                                        <p:tgtEl>
                                          <p:spTgt spid="69"/>
                                        </p:tgtEl>
                                        <p:attrNameLst>
                                          <p:attrName>style.rotation</p:attrName>
                                        </p:attrNameLst>
                                      </p:cBhvr>
                                      <p:tavLst>
                                        <p:tav tm="0">
                                          <p:val>
                                            <p:fltVal val="0"/>
                                          </p:val>
                                        </p:tav>
                                        <p:tav tm="100000">
                                          <p:val>
                                            <p:fltVal val="90"/>
                                          </p:val>
                                        </p:tav>
                                      </p:tavLst>
                                    </p:anim>
                                    <p:animEffect transition="out" filter="fade">
                                      <p:cBhvr>
                                        <p:cTn id="245" dur="1000"/>
                                        <p:tgtEl>
                                          <p:spTgt spid="69"/>
                                        </p:tgtEl>
                                      </p:cBhvr>
                                    </p:animEffect>
                                    <p:set>
                                      <p:cBhvr>
                                        <p:cTn id="246" dur="1" fill="hold">
                                          <p:stCondLst>
                                            <p:cond delay="999"/>
                                          </p:stCondLst>
                                        </p:cTn>
                                        <p:tgtEl>
                                          <p:spTgt spid="69"/>
                                        </p:tgtEl>
                                        <p:attrNameLst>
                                          <p:attrName>style.visibility</p:attrName>
                                        </p:attrNameLst>
                                      </p:cBhvr>
                                      <p:to>
                                        <p:strVal val="hidden"/>
                                      </p:to>
                                    </p:set>
                                  </p:childTnLst>
                                </p:cTn>
                              </p:par>
                              <p:par>
                                <p:cTn id="247" presetID="31" presetClass="exit" presetSubtype="0" fill="hold" nodeType="withEffect">
                                  <p:stCondLst>
                                    <p:cond delay="0"/>
                                  </p:stCondLst>
                                  <p:childTnLst>
                                    <p:anim calcmode="lin" valueType="num">
                                      <p:cBhvr>
                                        <p:cTn id="248" dur="1000"/>
                                        <p:tgtEl>
                                          <p:spTgt spid="70"/>
                                        </p:tgtEl>
                                        <p:attrNameLst>
                                          <p:attrName>ppt_w</p:attrName>
                                        </p:attrNameLst>
                                      </p:cBhvr>
                                      <p:tavLst>
                                        <p:tav tm="0">
                                          <p:val>
                                            <p:strVal val="ppt_w"/>
                                          </p:val>
                                        </p:tav>
                                        <p:tav tm="100000">
                                          <p:val>
                                            <p:fltVal val="0"/>
                                          </p:val>
                                        </p:tav>
                                      </p:tavLst>
                                    </p:anim>
                                    <p:anim calcmode="lin" valueType="num">
                                      <p:cBhvr>
                                        <p:cTn id="249" dur="1000"/>
                                        <p:tgtEl>
                                          <p:spTgt spid="70"/>
                                        </p:tgtEl>
                                        <p:attrNameLst>
                                          <p:attrName>ppt_h</p:attrName>
                                        </p:attrNameLst>
                                      </p:cBhvr>
                                      <p:tavLst>
                                        <p:tav tm="0">
                                          <p:val>
                                            <p:strVal val="ppt_h"/>
                                          </p:val>
                                        </p:tav>
                                        <p:tav tm="100000">
                                          <p:val>
                                            <p:fltVal val="0"/>
                                          </p:val>
                                        </p:tav>
                                      </p:tavLst>
                                    </p:anim>
                                    <p:anim calcmode="lin" valueType="num">
                                      <p:cBhvr>
                                        <p:cTn id="250" dur="1000"/>
                                        <p:tgtEl>
                                          <p:spTgt spid="70"/>
                                        </p:tgtEl>
                                        <p:attrNameLst>
                                          <p:attrName>style.rotation</p:attrName>
                                        </p:attrNameLst>
                                      </p:cBhvr>
                                      <p:tavLst>
                                        <p:tav tm="0">
                                          <p:val>
                                            <p:fltVal val="0"/>
                                          </p:val>
                                        </p:tav>
                                        <p:tav tm="100000">
                                          <p:val>
                                            <p:fltVal val="90"/>
                                          </p:val>
                                        </p:tav>
                                      </p:tavLst>
                                    </p:anim>
                                    <p:animEffect transition="out" filter="fade">
                                      <p:cBhvr>
                                        <p:cTn id="251" dur="1000"/>
                                        <p:tgtEl>
                                          <p:spTgt spid="70"/>
                                        </p:tgtEl>
                                      </p:cBhvr>
                                    </p:animEffect>
                                    <p:set>
                                      <p:cBhvr>
                                        <p:cTn id="252" dur="1" fill="hold">
                                          <p:stCondLst>
                                            <p:cond delay="999"/>
                                          </p:stCondLst>
                                        </p:cTn>
                                        <p:tgtEl>
                                          <p:spTgt spid="70"/>
                                        </p:tgtEl>
                                        <p:attrNameLst>
                                          <p:attrName>style.visibility</p:attrName>
                                        </p:attrNameLst>
                                      </p:cBhvr>
                                      <p:to>
                                        <p:strVal val="hidden"/>
                                      </p:to>
                                    </p:set>
                                  </p:childTnLst>
                                </p:cTn>
                              </p:par>
                              <p:par>
                                <p:cTn id="253" presetID="31" presetClass="exit" presetSubtype="0" fill="hold" nodeType="withEffect">
                                  <p:stCondLst>
                                    <p:cond delay="0"/>
                                  </p:stCondLst>
                                  <p:childTnLst>
                                    <p:anim calcmode="lin" valueType="num">
                                      <p:cBhvr>
                                        <p:cTn id="254" dur="1000"/>
                                        <p:tgtEl>
                                          <p:spTgt spid="71"/>
                                        </p:tgtEl>
                                        <p:attrNameLst>
                                          <p:attrName>ppt_w</p:attrName>
                                        </p:attrNameLst>
                                      </p:cBhvr>
                                      <p:tavLst>
                                        <p:tav tm="0">
                                          <p:val>
                                            <p:strVal val="ppt_w"/>
                                          </p:val>
                                        </p:tav>
                                        <p:tav tm="100000">
                                          <p:val>
                                            <p:fltVal val="0"/>
                                          </p:val>
                                        </p:tav>
                                      </p:tavLst>
                                    </p:anim>
                                    <p:anim calcmode="lin" valueType="num">
                                      <p:cBhvr>
                                        <p:cTn id="255" dur="1000"/>
                                        <p:tgtEl>
                                          <p:spTgt spid="71"/>
                                        </p:tgtEl>
                                        <p:attrNameLst>
                                          <p:attrName>ppt_h</p:attrName>
                                        </p:attrNameLst>
                                      </p:cBhvr>
                                      <p:tavLst>
                                        <p:tav tm="0">
                                          <p:val>
                                            <p:strVal val="ppt_h"/>
                                          </p:val>
                                        </p:tav>
                                        <p:tav tm="100000">
                                          <p:val>
                                            <p:fltVal val="0"/>
                                          </p:val>
                                        </p:tav>
                                      </p:tavLst>
                                    </p:anim>
                                    <p:anim calcmode="lin" valueType="num">
                                      <p:cBhvr>
                                        <p:cTn id="256" dur="1000"/>
                                        <p:tgtEl>
                                          <p:spTgt spid="71"/>
                                        </p:tgtEl>
                                        <p:attrNameLst>
                                          <p:attrName>style.rotation</p:attrName>
                                        </p:attrNameLst>
                                      </p:cBhvr>
                                      <p:tavLst>
                                        <p:tav tm="0">
                                          <p:val>
                                            <p:fltVal val="0"/>
                                          </p:val>
                                        </p:tav>
                                        <p:tav tm="100000">
                                          <p:val>
                                            <p:fltVal val="90"/>
                                          </p:val>
                                        </p:tav>
                                      </p:tavLst>
                                    </p:anim>
                                    <p:animEffect transition="out" filter="fade">
                                      <p:cBhvr>
                                        <p:cTn id="257" dur="1000"/>
                                        <p:tgtEl>
                                          <p:spTgt spid="71"/>
                                        </p:tgtEl>
                                      </p:cBhvr>
                                    </p:animEffect>
                                    <p:set>
                                      <p:cBhvr>
                                        <p:cTn id="258" dur="1" fill="hold">
                                          <p:stCondLst>
                                            <p:cond delay="999"/>
                                          </p:stCondLst>
                                        </p:cTn>
                                        <p:tgtEl>
                                          <p:spTgt spid="71"/>
                                        </p:tgtEl>
                                        <p:attrNameLst>
                                          <p:attrName>style.visibility</p:attrName>
                                        </p:attrNameLst>
                                      </p:cBhvr>
                                      <p:to>
                                        <p:strVal val="hidden"/>
                                      </p:to>
                                    </p:set>
                                  </p:childTnLst>
                                </p:cTn>
                              </p:par>
                              <p:par>
                                <p:cTn id="259" presetID="31" presetClass="exit" presetSubtype="0" fill="hold" nodeType="withEffect">
                                  <p:stCondLst>
                                    <p:cond delay="0"/>
                                  </p:stCondLst>
                                  <p:childTnLst>
                                    <p:anim calcmode="lin" valueType="num">
                                      <p:cBhvr>
                                        <p:cTn id="260" dur="1000"/>
                                        <p:tgtEl>
                                          <p:spTgt spid="72"/>
                                        </p:tgtEl>
                                        <p:attrNameLst>
                                          <p:attrName>ppt_w</p:attrName>
                                        </p:attrNameLst>
                                      </p:cBhvr>
                                      <p:tavLst>
                                        <p:tav tm="0">
                                          <p:val>
                                            <p:strVal val="ppt_w"/>
                                          </p:val>
                                        </p:tav>
                                        <p:tav tm="100000">
                                          <p:val>
                                            <p:fltVal val="0"/>
                                          </p:val>
                                        </p:tav>
                                      </p:tavLst>
                                    </p:anim>
                                    <p:anim calcmode="lin" valueType="num">
                                      <p:cBhvr>
                                        <p:cTn id="261" dur="1000"/>
                                        <p:tgtEl>
                                          <p:spTgt spid="72"/>
                                        </p:tgtEl>
                                        <p:attrNameLst>
                                          <p:attrName>ppt_h</p:attrName>
                                        </p:attrNameLst>
                                      </p:cBhvr>
                                      <p:tavLst>
                                        <p:tav tm="0">
                                          <p:val>
                                            <p:strVal val="ppt_h"/>
                                          </p:val>
                                        </p:tav>
                                        <p:tav tm="100000">
                                          <p:val>
                                            <p:fltVal val="0"/>
                                          </p:val>
                                        </p:tav>
                                      </p:tavLst>
                                    </p:anim>
                                    <p:anim calcmode="lin" valueType="num">
                                      <p:cBhvr>
                                        <p:cTn id="262" dur="1000"/>
                                        <p:tgtEl>
                                          <p:spTgt spid="72"/>
                                        </p:tgtEl>
                                        <p:attrNameLst>
                                          <p:attrName>style.rotation</p:attrName>
                                        </p:attrNameLst>
                                      </p:cBhvr>
                                      <p:tavLst>
                                        <p:tav tm="0">
                                          <p:val>
                                            <p:fltVal val="0"/>
                                          </p:val>
                                        </p:tav>
                                        <p:tav tm="100000">
                                          <p:val>
                                            <p:fltVal val="90"/>
                                          </p:val>
                                        </p:tav>
                                      </p:tavLst>
                                    </p:anim>
                                    <p:animEffect transition="out" filter="fade">
                                      <p:cBhvr>
                                        <p:cTn id="263" dur="1000"/>
                                        <p:tgtEl>
                                          <p:spTgt spid="72"/>
                                        </p:tgtEl>
                                      </p:cBhvr>
                                    </p:animEffect>
                                    <p:set>
                                      <p:cBhvr>
                                        <p:cTn id="264" dur="1" fill="hold">
                                          <p:stCondLst>
                                            <p:cond delay="999"/>
                                          </p:stCondLst>
                                        </p:cTn>
                                        <p:tgtEl>
                                          <p:spTgt spid="72"/>
                                        </p:tgtEl>
                                        <p:attrNameLst>
                                          <p:attrName>style.visibility</p:attrName>
                                        </p:attrNameLst>
                                      </p:cBhvr>
                                      <p:to>
                                        <p:strVal val="hidden"/>
                                      </p:to>
                                    </p:set>
                                  </p:childTnLst>
                                </p:cTn>
                              </p:par>
                              <p:par>
                                <p:cTn id="265" presetID="31" presetClass="exit" presetSubtype="0" fill="hold" nodeType="withEffect">
                                  <p:stCondLst>
                                    <p:cond delay="0"/>
                                  </p:stCondLst>
                                  <p:childTnLst>
                                    <p:anim calcmode="lin" valueType="num">
                                      <p:cBhvr>
                                        <p:cTn id="266" dur="1000"/>
                                        <p:tgtEl>
                                          <p:spTgt spid="73"/>
                                        </p:tgtEl>
                                        <p:attrNameLst>
                                          <p:attrName>ppt_w</p:attrName>
                                        </p:attrNameLst>
                                      </p:cBhvr>
                                      <p:tavLst>
                                        <p:tav tm="0">
                                          <p:val>
                                            <p:strVal val="ppt_w"/>
                                          </p:val>
                                        </p:tav>
                                        <p:tav tm="100000">
                                          <p:val>
                                            <p:fltVal val="0"/>
                                          </p:val>
                                        </p:tav>
                                      </p:tavLst>
                                    </p:anim>
                                    <p:anim calcmode="lin" valueType="num">
                                      <p:cBhvr>
                                        <p:cTn id="267" dur="1000"/>
                                        <p:tgtEl>
                                          <p:spTgt spid="73"/>
                                        </p:tgtEl>
                                        <p:attrNameLst>
                                          <p:attrName>ppt_h</p:attrName>
                                        </p:attrNameLst>
                                      </p:cBhvr>
                                      <p:tavLst>
                                        <p:tav tm="0">
                                          <p:val>
                                            <p:strVal val="ppt_h"/>
                                          </p:val>
                                        </p:tav>
                                        <p:tav tm="100000">
                                          <p:val>
                                            <p:fltVal val="0"/>
                                          </p:val>
                                        </p:tav>
                                      </p:tavLst>
                                    </p:anim>
                                    <p:anim calcmode="lin" valueType="num">
                                      <p:cBhvr>
                                        <p:cTn id="268" dur="1000"/>
                                        <p:tgtEl>
                                          <p:spTgt spid="73"/>
                                        </p:tgtEl>
                                        <p:attrNameLst>
                                          <p:attrName>style.rotation</p:attrName>
                                        </p:attrNameLst>
                                      </p:cBhvr>
                                      <p:tavLst>
                                        <p:tav tm="0">
                                          <p:val>
                                            <p:fltVal val="0"/>
                                          </p:val>
                                        </p:tav>
                                        <p:tav tm="100000">
                                          <p:val>
                                            <p:fltVal val="90"/>
                                          </p:val>
                                        </p:tav>
                                      </p:tavLst>
                                    </p:anim>
                                    <p:animEffect transition="out" filter="fade">
                                      <p:cBhvr>
                                        <p:cTn id="269" dur="1000"/>
                                        <p:tgtEl>
                                          <p:spTgt spid="73"/>
                                        </p:tgtEl>
                                      </p:cBhvr>
                                    </p:animEffect>
                                    <p:set>
                                      <p:cBhvr>
                                        <p:cTn id="270" dur="1" fill="hold">
                                          <p:stCondLst>
                                            <p:cond delay="999"/>
                                          </p:stCondLst>
                                        </p:cTn>
                                        <p:tgtEl>
                                          <p:spTgt spid="73"/>
                                        </p:tgtEl>
                                        <p:attrNameLst>
                                          <p:attrName>style.visibility</p:attrName>
                                        </p:attrNameLst>
                                      </p:cBhvr>
                                      <p:to>
                                        <p:strVal val="hidden"/>
                                      </p:to>
                                    </p:set>
                                  </p:childTnLst>
                                </p:cTn>
                              </p:par>
                              <p:par>
                                <p:cTn id="271" presetID="31" presetClass="exit" presetSubtype="0" fill="hold" nodeType="withEffect">
                                  <p:stCondLst>
                                    <p:cond delay="0"/>
                                  </p:stCondLst>
                                  <p:childTnLst>
                                    <p:anim calcmode="lin" valueType="num">
                                      <p:cBhvr>
                                        <p:cTn id="272" dur="1000"/>
                                        <p:tgtEl>
                                          <p:spTgt spid="74"/>
                                        </p:tgtEl>
                                        <p:attrNameLst>
                                          <p:attrName>ppt_w</p:attrName>
                                        </p:attrNameLst>
                                      </p:cBhvr>
                                      <p:tavLst>
                                        <p:tav tm="0">
                                          <p:val>
                                            <p:strVal val="ppt_w"/>
                                          </p:val>
                                        </p:tav>
                                        <p:tav tm="100000">
                                          <p:val>
                                            <p:fltVal val="0"/>
                                          </p:val>
                                        </p:tav>
                                      </p:tavLst>
                                    </p:anim>
                                    <p:anim calcmode="lin" valueType="num">
                                      <p:cBhvr>
                                        <p:cTn id="273" dur="1000"/>
                                        <p:tgtEl>
                                          <p:spTgt spid="74"/>
                                        </p:tgtEl>
                                        <p:attrNameLst>
                                          <p:attrName>ppt_h</p:attrName>
                                        </p:attrNameLst>
                                      </p:cBhvr>
                                      <p:tavLst>
                                        <p:tav tm="0">
                                          <p:val>
                                            <p:strVal val="ppt_h"/>
                                          </p:val>
                                        </p:tav>
                                        <p:tav tm="100000">
                                          <p:val>
                                            <p:fltVal val="0"/>
                                          </p:val>
                                        </p:tav>
                                      </p:tavLst>
                                    </p:anim>
                                    <p:anim calcmode="lin" valueType="num">
                                      <p:cBhvr>
                                        <p:cTn id="274" dur="1000"/>
                                        <p:tgtEl>
                                          <p:spTgt spid="74"/>
                                        </p:tgtEl>
                                        <p:attrNameLst>
                                          <p:attrName>style.rotation</p:attrName>
                                        </p:attrNameLst>
                                      </p:cBhvr>
                                      <p:tavLst>
                                        <p:tav tm="0">
                                          <p:val>
                                            <p:fltVal val="0"/>
                                          </p:val>
                                        </p:tav>
                                        <p:tav tm="100000">
                                          <p:val>
                                            <p:fltVal val="90"/>
                                          </p:val>
                                        </p:tav>
                                      </p:tavLst>
                                    </p:anim>
                                    <p:animEffect transition="out" filter="fade">
                                      <p:cBhvr>
                                        <p:cTn id="275" dur="1000"/>
                                        <p:tgtEl>
                                          <p:spTgt spid="74"/>
                                        </p:tgtEl>
                                      </p:cBhvr>
                                    </p:animEffect>
                                    <p:set>
                                      <p:cBhvr>
                                        <p:cTn id="276" dur="1" fill="hold">
                                          <p:stCondLst>
                                            <p:cond delay="999"/>
                                          </p:stCondLst>
                                        </p:cTn>
                                        <p:tgtEl>
                                          <p:spTgt spid="74"/>
                                        </p:tgtEl>
                                        <p:attrNameLst>
                                          <p:attrName>style.visibility</p:attrName>
                                        </p:attrNameLst>
                                      </p:cBhvr>
                                      <p:to>
                                        <p:strVal val="hidden"/>
                                      </p:to>
                                    </p:set>
                                  </p:childTnLst>
                                </p:cTn>
                              </p:par>
                              <p:par>
                                <p:cTn id="277" presetID="42" presetClass="path" presetSubtype="0" accel="50000" decel="50000" fill="hold" nodeType="withEffect">
                                  <p:stCondLst>
                                    <p:cond delay="0"/>
                                  </p:stCondLst>
                                  <p:childTnLst>
                                    <p:animMotion origin="layout" path="M -3.33333E-6 4.93827E-6 L 0.02205 -0.03426 " pathEditMode="relative" rAng="0" ptsTypes="AA">
                                      <p:cBhvr>
                                        <p:cTn id="278" dur="1000" fill="hold"/>
                                        <p:tgtEl>
                                          <p:spTgt spid="42"/>
                                        </p:tgtEl>
                                        <p:attrNameLst>
                                          <p:attrName>ppt_x</p:attrName>
                                          <p:attrName>ppt_y</p:attrName>
                                        </p:attrNameLst>
                                      </p:cBhvr>
                                      <p:rCtr x="1094" y="-1728"/>
                                    </p:animMotion>
                                  </p:childTnLst>
                                </p:cTn>
                              </p:par>
                              <p:par>
                                <p:cTn id="279" presetID="42" presetClass="path" presetSubtype="0" accel="50000" decel="50000" fill="hold" nodeType="withEffect">
                                  <p:stCondLst>
                                    <p:cond delay="0"/>
                                  </p:stCondLst>
                                  <p:childTnLst>
                                    <p:animMotion origin="layout" path="M 0.00156 0.02037 L 0.00816 -0.00926 " pathEditMode="relative" rAng="0" ptsTypes="AA">
                                      <p:cBhvr>
                                        <p:cTn id="280" dur="1000" fill="hold"/>
                                        <p:tgtEl>
                                          <p:spTgt spid="43"/>
                                        </p:tgtEl>
                                        <p:attrNameLst>
                                          <p:attrName>ppt_x</p:attrName>
                                          <p:attrName>ppt_y</p:attrName>
                                        </p:attrNameLst>
                                      </p:cBhvr>
                                      <p:rCtr x="330" y="-1481"/>
                                    </p:animMotion>
                                  </p:childTnLst>
                                </p:cTn>
                              </p:par>
                              <p:par>
                                <p:cTn id="281" presetID="42" presetClass="path" presetSubtype="0" accel="50000" decel="50000" fill="hold" nodeType="withEffect">
                                  <p:stCondLst>
                                    <p:cond delay="0"/>
                                  </p:stCondLst>
                                  <p:childTnLst>
                                    <p:animMotion origin="layout" path="M 1.66667E-6 4.81481E-6 L 0.01285 0.02932 " pathEditMode="relative" rAng="0" ptsTypes="AA">
                                      <p:cBhvr>
                                        <p:cTn id="282" dur="1000" fill="hold"/>
                                        <p:tgtEl>
                                          <p:spTgt spid="44"/>
                                        </p:tgtEl>
                                        <p:attrNameLst>
                                          <p:attrName>ppt_x</p:attrName>
                                          <p:attrName>ppt_y</p:attrName>
                                        </p:attrNameLst>
                                      </p:cBhvr>
                                      <p:rCtr x="642" y="1451"/>
                                    </p:animMotion>
                                  </p:childTnLst>
                                </p:cTn>
                              </p:par>
                              <p:par>
                                <p:cTn id="283" presetID="42" presetClass="path" presetSubtype="0" accel="50000" decel="50000" fill="hold" nodeType="withEffect">
                                  <p:stCondLst>
                                    <p:cond delay="0"/>
                                  </p:stCondLst>
                                  <p:childTnLst>
                                    <p:animMotion origin="layout" path="M -1.94444E-6 4.93827E-6 L -0.01771 0.04969 " pathEditMode="relative" rAng="0" ptsTypes="AA">
                                      <p:cBhvr>
                                        <p:cTn id="284" dur="1000" fill="hold"/>
                                        <p:tgtEl>
                                          <p:spTgt spid="45"/>
                                        </p:tgtEl>
                                        <p:attrNameLst>
                                          <p:attrName>ppt_x</p:attrName>
                                          <p:attrName>ppt_y</p:attrName>
                                        </p:attrNameLst>
                                      </p:cBhvr>
                                      <p:rCtr x="-885" y="2469"/>
                                    </p:animMotion>
                                  </p:childTnLst>
                                </p:cTn>
                              </p:par>
                              <p:par>
                                <p:cTn id="285" presetID="42" presetClass="path" presetSubtype="0" accel="50000" decel="50000" fill="hold" nodeType="withEffect">
                                  <p:stCondLst>
                                    <p:cond delay="0"/>
                                  </p:stCondLst>
                                  <p:childTnLst>
                                    <p:animMotion origin="layout" path="M 1.11022E-16 -4.5679E-6 L 0.00729 0.01945 " pathEditMode="relative" rAng="0" ptsTypes="AA">
                                      <p:cBhvr>
                                        <p:cTn id="286" dur="1000" fill="hold"/>
                                        <p:tgtEl>
                                          <p:spTgt spid="46"/>
                                        </p:tgtEl>
                                        <p:attrNameLst>
                                          <p:attrName>ppt_x</p:attrName>
                                          <p:attrName>ppt_y</p:attrName>
                                        </p:attrNameLst>
                                      </p:cBhvr>
                                      <p:rCtr x="365" y="957"/>
                                    </p:animMotion>
                                  </p:childTnLst>
                                </p:cTn>
                              </p:par>
                              <p:par>
                                <p:cTn id="287" presetID="42" presetClass="path" presetSubtype="0" accel="50000" decel="50000" fill="hold" nodeType="withEffect">
                                  <p:stCondLst>
                                    <p:cond delay="0"/>
                                  </p:stCondLst>
                                  <p:childTnLst>
                                    <p:animMotion origin="layout" path="M 0.00503 0.0037 L 1.11111E-6 -0.04012 " pathEditMode="relative" rAng="0" ptsTypes="AA">
                                      <p:cBhvr>
                                        <p:cTn id="288" dur="1000" fill="hold"/>
                                        <p:tgtEl>
                                          <p:spTgt spid="47"/>
                                        </p:tgtEl>
                                        <p:attrNameLst>
                                          <p:attrName>ppt_x</p:attrName>
                                          <p:attrName>ppt_y</p:attrName>
                                        </p:attrNameLst>
                                      </p:cBhvr>
                                      <p:rCtr x="-260" y="-2191"/>
                                    </p:animMotion>
                                  </p:childTnLst>
                                </p:cTn>
                              </p:par>
                              <p:par>
                                <p:cTn id="289" presetID="42" presetClass="path" presetSubtype="0" accel="50000" decel="50000" fill="hold" nodeType="withEffect">
                                  <p:stCondLst>
                                    <p:cond delay="0"/>
                                  </p:stCondLst>
                                  <p:childTnLst>
                                    <p:animMotion origin="layout" path="M -0.00156 -1.48148E-6 L -0.01892 0.04661 " pathEditMode="relative" rAng="0" ptsTypes="AA">
                                      <p:cBhvr>
                                        <p:cTn id="290" dur="1000" fill="hold"/>
                                        <p:tgtEl>
                                          <p:spTgt spid="48"/>
                                        </p:tgtEl>
                                        <p:attrNameLst>
                                          <p:attrName>ppt_x</p:attrName>
                                          <p:attrName>ppt_y</p:attrName>
                                        </p:attrNameLst>
                                      </p:cBhvr>
                                      <p:rCtr x="-868" y="2315"/>
                                    </p:animMotion>
                                  </p:childTnLst>
                                </p:cTn>
                              </p:par>
                              <p:par>
                                <p:cTn id="291" presetID="42" presetClass="path" presetSubtype="0" accel="50000" decel="50000" fill="hold" nodeType="withEffect">
                                  <p:stCondLst>
                                    <p:cond delay="0"/>
                                  </p:stCondLst>
                                  <p:childTnLst>
                                    <p:animMotion origin="layout" path="M 8.33333E-7 2.22222E-6 L 0.01146 -0.00679 " pathEditMode="relative" rAng="0" ptsTypes="AA">
                                      <p:cBhvr>
                                        <p:cTn id="292" dur="1000" fill="hold"/>
                                        <p:tgtEl>
                                          <p:spTgt spid="49"/>
                                        </p:tgtEl>
                                        <p:attrNameLst>
                                          <p:attrName>ppt_x</p:attrName>
                                          <p:attrName>ppt_y</p:attrName>
                                        </p:attrNameLst>
                                      </p:cBhvr>
                                      <p:rCtr x="573" y="-340"/>
                                    </p:animMotion>
                                  </p:childTnLst>
                                </p:cTn>
                              </p:par>
                              <p:par>
                                <p:cTn id="293" presetID="42" presetClass="path" presetSubtype="0" accel="50000" decel="50000" fill="hold" nodeType="withEffect">
                                  <p:stCondLst>
                                    <p:cond delay="0"/>
                                  </p:stCondLst>
                                  <p:childTnLst>
                                    <p:animMotion origin="layout" path="M 3.88889E-6 -4.93827E-7 L 0.01041 0.025 " pathEditMode="relative" rAng="0" ptsTypes="AA">
                                      <p:cBhvr>
                                        <p:cTn id="294" dur="1000" fill="hold"/>
                                        <p:tgtEl>
                                          <p:spTgt spid="50"/>
                                        </p:tgtEl>
                                        <p:attrNameLst>
                                          <p:attrName>ppt_x</p:attrName>
                                          <p:attrName>ppt_y</p:attrName>
                                        </p:attrNameLst>
                                      </p:cBhvr>
                                      <p:rCtr x="521" y="1235"/>
                                    </p:animMotion>
                                  </p:childTnLst>
                                </p:cTn>
                              </p:par>
                              <p:par>
                                <p:cTn id="295" presetID="42" presetClass="path" presetSubtype="0" accel="50000" decel="50000" fill="hold" nodeType="withEffect">
                                  <p:stCondLst>
                                    <p:cond delay="0"/>
                                  </p:stCondLst>
                                  <p:childTnLst>
                                    <p:animMotion origin="layout" path="M 2.77778E-6 -4.19753E-6 L 0.00955 0.02346 " pathEditMode="relative" rAng="0" ptsTypes="AA">
                                      <p:cBhvr>
                                        <p:cTn id="296" dur="1000" fill="hold"/>
                                        <p:tgtEl>
                                          <p:spTgt spid="51"/>
                                        </p:tgtEl>
                                        <p:attrNameLst>
                                          <p:attrName>ppt_x</p:attrName>
                                          <p:attrName>ppt_y</p:attrName>
                                        </p:attrNameLst>
                                      </p:cBhvr>
                                      <p:rCtr x="469" y="1173"/>
                                    </p:animMotion>
                                  </p:childTnLst>
                                </p:cTn>
                              </p:par>
                              <p:par>
                                <p:cTn id="297" presetID="42" presetClass="path" presetSubtype="0" accel="50000" decel="50000" fill="hold" nodeType="withEffect">
                                  <p:stCondLst>
                                    <p:cond delay="0"/>
                                  </p:stCondLst>
                                  <p:childTnLst>
                                    <p:animMotion origin="layout" path="M -5.55556E-7 2.83951E-6 L -0.01267 0.00802 " pathEditMode="relative" rAng="0" ptsTypes="AA">
                                      <p:cBhvr>
                                        <p:cTn id="298" dur="1000" fill="hold"/>
                                        <p:tgtEl>
                                          <p:spTgt spid="52"/>
                                        </p:tgtEl>
                                        <p:attrNameLst>
                                          <p:attrName>ppt_x</p:attrName>
                                          <p:attrName>ppt_y</p:attrName>
                                        </p:attrNameLst>
                                      </p:cBhvr>
                                      <p:rCtr x="-642" y="401"/>
                                    </p:animMotion>
                                  </p:childTnLst>
                                </p:cTn>
                              </p:par>
                              <p:par>
                                <p:cTn id="299" presetID="42" presetClass="path" presetSubtype="0" accel="50000" decel="50000" fill="hold" nodeType="withEffect">
                                  <p:stCondLst>
                                    <p:cond delay="0"/>
                                  </p:stCondLst>
                                  <p:childTnLst>
                                    <p:animMotion origin="layout" path="M 1.11111E-6 -4.44444E-6 L 0.01059 0.02315 " pathEditMode="relative" rAng="0" ptsTypes="AA">
                                      <p:cBhvr>
                                        <p:cTn id="300" dur="1000" fill="hold"/>
                                        <p:tgtEl>
                                          <p:spTgt spid="53"/>
                                        </p:tgtEl>
                                        <p:attrNameLst>
                                          <p:attrName>ppt_x</p:attrName>
                                          <p:attrName>ppt_y</p:attrName>
                                        </p:attrNameLst>
                                      </p:cBhvr>
                                      <p:rCtr x="521" y="1142"/>
                                    </p:animMotion>
                                  </p:childTnLst>
                                </p:cTn>
                              </p:par>
                              <p:par>
                                <p:cTn id="301" presetID="42" presetClass="path" presetSubtype="0" accel="50000" decel="50000" fill="hold" nodeType="withEffect">
                                  <p:stCondLst>
                                    <p:cond delay="0"/>
                                  </p:stCondLst>
                                  <p:childTnLst>
                                    <p:animMotion origin="layout" path="M -5.55556E-7 4.93827E-6 L -0.01736 0.02283 " pathEditMode="relative" rAng="0" ptsTypes="AA">
                                      <p:cBhvr>
                                        <p:cTn id="302" dur="1000" fill="hold"/>
                                        <p:tgtEl>
                                          <p:spTgt spid="54"/>
                                        </p:tgtEl>
                                        <p:attrNameLst>
                                          <p:attrName>ppt_x</p:attrName>
                                          <p:attrName>ppt_y</p:attrName>
                                        </p:attrNameLst>
                                      </p:cBhvr>
                                      <p:rCtr x="-868" y="1142"/>
                                    </p:animMotion>
                                  </p:childTnLst>
                                </p:cTn>
                              </p:par>
                              <p:par>
                                <p:cTn id="303" presetID="42" presetClass="path" presetSubtype="0" accel="50000" decel="50000" fill="hold" nodeType="withEffect">
                                  <p:stCondLst>
                                    <p:cond delay="0"/>
                                  </p:stCondLst>
                                  <p:childTnLst>
                                    <p:animMotion origin="layout" path="M -2.77778E-6 -1.11111E-6 L -0.0092 0.04167 " pathEditMode="relative" rAng="0" ptsTypes="AA">
                                      <p:cBhvr>
                                        <p:cTn id="304" dur="1000" fill="hold"/>
                                        <p:tgtEl>
                                          <p:spTgt spid="55"/>
                                        </p:tgtEl>
                                        <p:attrNameLst>
                                          <p:attrName>ppt_x</p:attrName>
                                          <p:attrName>ppt_y</p:attrName>
                                        </p:attrNameLst>
                                      </p:cBhvr>
                                      <p:rCtr x="-469" y="2068"/>
                                    </p:animMotion>
                                  </p:childTnLst>
                                </p:cTn>
                              </p:par>
                              <p:par>
                                <p:cTn id="305" presetID="42" presetClass="path" presetSubtype="0" accel="50000" decel="50000" fill="hold" nodeType="withEffect">
                                  <p:stCondLst>
                                    <p:cond delay="0"/>
                                  </p:stCondLst>
                                  <p:childTnLst>
                                    <p:animMotion origin="layout" path="M 1.66667E-6 -1.48148E-6 L -0.00538 -0.01944 " pathEditMode="relative" rAng="0" ptsTypes="AA">
                                      <p:cBhvr>
                                        <p:cTn id="306" dur="1000" fill="hold"/>
                                        <p:tgtEl>
                                          <p:spTgt spid="56"/>
                                        </p:tgtEl>
                                        <p:attrNameLst>
                                          <p:attrName>ppt_x</p:attrName>
                                          <p:attrName>ppt_y</p:attrName>
                                        </p:attrNameLst>
                                      </p:cBhvr>
                                      <p:rCtr x="-278" y="-988"/>
                                    </p:animMotion>
                                  </p:childTnLst>
                                </p:cTn>
                              </p:par>
                              <p:par>
                                <p:cTn id="307" presetID="42" presetClass="path" presetSubtype="0" accel="50000" decel="50000" fill="hold" nodeType="withEffect">
                                  <p:stCondLst>
                                    <p:cond delay="0"/>
                                  </p:stCondLst>
                                  <p:childTnLst>
                                    <p:animMotion origin="layout" path="M 1.38889E-6 -4.93827E-7 L -0.01771 0.02284 " pathEditMode="relative" rAng="0" ptsTypes="AA">
                                      <p:cBhvr>
                                        <p:cTn id="308" dur="1000" fill="hold"/>
                                        <p:tgtEl>
                                          <p:spTgt spid="57"/>
                                        </p:tgtEl>
                                        <p:attrNameLst>
                                          <p:attrName>ppt_x</p:attrName>
                                          <p:attrName>ppt_y</p:attrName>
                                        </p:attrNameLst>
                                      </p:cBhvr>
                                      <p:rCtr x="-885" y="1142"/>
                                    </p:animMotion>
                                  </p:childTnLst>
                                </p:cTn>
                              </p:par>
                              <p:par>
                                <p:cTn id="309" presetID="42" presetClass="path" presetSubtype="0" accel="50000" decel="50000" fill="hold" nodeType="withEffect">
                                  <p:stCondLst>
                                    <p:cond delay="0"/>
                                  </p:stCondLst>
                                  <p:childTnLst>
                                    <p:animMotion origin="layout" path="M 5E-6 -4.5679E-6 L -0.0059 0.02809 " pathEditMode="relative" rAng="0" ptsTypes="AA">
                                      <p:cBhvr>
                                        <p:cTn id="310" dur="1000" fill="hold"/>
                                        <p:tgtEl>
                                          <p:spTgt spid="58"/>
                                        </p:tgtEl>
                                        <p:attrNameLst>
                                          <p:attrName>ppt_x</p:attrName>
                                          <p:attrName>ppt_y</p:attrName>
                                        </p:attrNameLst>
                                      </p:cBhvr>
                                      <p:rCtr x="-295" y="1389"/>
                                    </p:animMotion>
                                  </p:childTnLst>
                                </p:cTn>
                              </p:par>
                              <p:par>
                                <p:cTn id="311" presetID="42" presetClass="path" presetSubtype="0" accel="50000" decel="50000" fill="hold" nodeType="withEffect">
                                  <p:stCondLst>
                                    <p:cond delay="0"/>
                                  </p:stCondLst>
                                  <p:childTnLst>
                                    <p:animMotion origin="layout" path="M -2.77778E-6 -1.97531E-6 L -0.00781 -0.02808 " pathEditMode="relative" rAng="0" ptsTypes="AA">
                                      <p:cBhvr>
                                        <p:cTn id="312" dur="1000" fill="hold"/>
                                        <p:tgtEl>
                                          <p:spTgt spid="59"/>
                                        </p:tgtEl>
                                        <p:attrNameLst>
                                          <p:attrName>ppt_x</p:attrName>
                                          <p:attrName>ppt_y</p:attrName>
                                        </p:attrNameLst>
                                      </p:cBhvr>
                                      <p:rCtr x="-399" y="-1420"/>
                                    </p:animMotion>
                                  </p:childTnLst>
                                </p:cTn>
                              </p:par>
                              <p:par>
                                <p:cTn id="313" presetID="42" presetClass="path" presetSubtype="0" accel="50000" decel="50000" fill="hold" nodeType="withEffect">
                                  <p:stCondLst>
                                    <p:cond delay="0"/>
                                  </p:stCondLst>
                                  <p:childTnLst>
                                    <p:animMotion origin="layout" path="M 1.94444E-6 -6.17284E-7 L -0.00955 0.03364 " pathEditMode="relative" rAng="0" ptsTypes="AA">
                                      <p:cBhvr>
                                        <p:cTn id="314" dur="1000" fill="hold"/>
                                        <p:tgtEl>
                                          <p:spTgt spid="60"/>
                                        </p:tgtEl>
                                        <p:attrNameLst>
                                          <p:attrName>ppt_x</p:attrName>
                                          <p:attrName>ppt_y</p:attrName>
                                        </p:attrNameLst>
                                      </p:cBhvr>
                                      <p:rCtr x="-486" y="1667"/>
                                    </p:animMotion>
                                  </p:childTnLst>
                                </p:cTn>
                              </p:par>
                              <p:par>
                                <p:cTn id="315" presetID="42" presetClass="path" presetSubtype="0" accel="50000" decel="50000" fill="hold" nodeType="withEffect">
                                  <p:stCondLst>
                                    <p:cond delay="0"/>
                                  </p:stCondLst>
                                  <p:childTnLst>
                                    <p:animMotion origin="layout" path="M 0.01354 -0.00062 L 0.00365 -0.03333 " pathEditMode="relative" rAng="0" ptsTypes="AA">
                                      <p:cBhvr>
                                        <p:cTn id="316" dur="1000" fill="hold"/>
                                        <p:tgtEl>
                                          <p:spTgt spid="61"/>
                                        </p:tgtEl>
                                        <p:attrNameLst>
                                          <p:attrName>ppt_x</p:attrName>
                                          <p:attrName>ppt_y</p:attrName>
                                        </p:attrNameLst>
                                      </p:cBhvr>
                                      <p:rCtr x="-503" y="-1636"/>
                                    </p:animMotion>
                                  </p:childTnLst>
                                </p:cTn>
                              </p:par>
                              <p:par>
                                <p:cTn id="317" presetID="42" presetClass="path" presetSubtype="0" accel="50000" decel="50000" fill="hold" nodeType="withEffect">
                                  <p:stCondLst>
                                    <p:cond delay="0"/>
                                  </p:stCondLst>
                                  <p:childTnLst>
                                    <p:animMotion origin="layout" path="M 0 2.71605E-6 L 0.01163 0.02623 " pathEditMode="relative" rAng="0" ptsTypes="AA">
                                      <p:cBhvr>
                                        <p:cTn id="318" dur="1000" fill="hold"/>
                                        <p:tgtEl>
                                          <p:spTgt spid="62"/>
                                        </p:tgtEl>
                                        <p:attrNameLst>
                                          <p:attrName>ppt_x</p:attrName>
                                          <p:attrName>ppt_y</p:attrName>
                                        </p:attrNameLst>
                                      </p:cBhvr>
                                      <p:rCtr x="573" y="1296"/>
                                    </p:animMotion>
                                  </p:childTnLst>
                                </p:cTn>
                              </p:par>
                              <p:par>
                                <p:cTn id="319" presetID="42" presetClass="path" presetSubtype="0" accel="50000" decel="50000" fill="hold" nodeType="withEffect">
                                  <p:stCondLst>
                                    <p:cond delay="0"/>
                                  </p:stCondLst>
                                  <p:childTnLst>
                                    <p:animMotion origin="layout" path="M -0.00625 -0.00339 L 0.00347 0.01142 " pathEditMode="relative" rAng="0" ptsTypes="AA">
                                      <p:cBhvr>
                                        <p:cTn id="320" dur="1000" fill="hold"/>
                                        <p:tgtEl>
                                          <p:spTgt spid="63"/>
                                        </p:tgtEl>
                                        <p:attrNameLst>
                                          <p:attrName>ppt_x</p:attrName>
                                          <p:attrName>ppt_y</p:attrName>
                                        </p:attrNameLst>
                                      </p:cBhvr>
                                      <p:rCtr x="486" y="741"/>
                                    </p:animMotion>
                                  </p:childTnLst>
                                </p:cTn>
                              </p:par>
                              <p:par>
                                <p:cTn id="321" presetID="42" presetClass="path" presetSubtype="0" accel="50000" decel="50000" fill="hold" nodeType="withEffect">
                                  <p:stCondLst>
                                    <p:cond delay="0"/>
                                  </p:stCondLst>
                                  <p:childTnLst>
                                    <p:animMotion origin="layout" path="M 4.44444E-6 6.17284E-7 L -0.02622 0.04969 " pathEditMode="relative" rAng="0" ptsTypes="AA">
                                      <p:cBhvr>
                                        <p:cTn id="322" dur="1000" fill="hold"/>
                                        <p:tgtEl>
                                          <p:spTgt spid="64"/>
                                        </p:tgtEl>
                                        <p:attrNameLst>
                                          <p:attrName>ppt_x</p:attrName>
                                          <p:attrName>ppt_y</p:attrName>
                                        </p:attrNameLst>
                                      </p:cBhvr>
                                      <p:rCtr x="-1319" y="2469"/>
                                    </p:animMotion>
                                  </p:childTnLst>
                                </p:cTn>
                              </p:par>
                              <p:par>
                                <p:cTn id="323" presetID="42" presetClass="path" presetSubtype="0" accel="50000" decel="50000" fill="hold" nodeType="withEffect">
                                  <p:stCondLst>
                                    <p:cond delay="0"/>
                                  </p:stCondLst>
                                  <p:childTnLst>
                                    <p:animMotion origin="layout" path="M -2.77778E-7 4.69136E-6 L 0.00295 0.04969 " pathEditMode="relative" rAng="0" ptsTypes="AA">
                                      <p:cBhvr>
                                        <p:cTn id="324" dur="1000" fill="hold"/>
                                        <p:tgtEl>
                                          <p:spTgt spid="65"/>
                                        </p:tgtEl>
                                        <p:attrNameLst>
                                          <p:attrName>ppt_x</p:attrName>
                                          <p:attrName>ppt_y</p:attrName>
                                        </p:attrNameLst>
                                      </p:cBhvr>
                                      <p:rCtr x="139" y="2469"/>
                                    </p:animMotion>
                                  </p:childTnLst>
                                </p:cTn>
                              </p:par>
                              <p:par>
                                <p:cTn id="325" presetID="42" presetClass="path" presetSubtype="0" accel="50000" decel="50000" fill="hold" nodeType="withEffect">
                                  <p:stCondLst>
                                    <p:cond delay="0"/>
                                  </p:stCondLst>
                                  <p:childTnLst>
                                    <p:animMotion origin="layout" path="M 0.00572 0.00371 L -0.00747 0.02871 " pathEditMode="relative" rAng="0" ptsTypes="AA">
                                      <p:cBhvr>
                                        <p:cTn id="326" dur="1000" fill="hold"/>
                                        <p:tgtEl>
                                          <p:spTgt spid="66"/>
                                        </p:tgtEl>
                                        <p:attrNameLst>
                                          <p:attrName>ppt_x</p:attrName>
                                          <p:attrName>ppt_y</p:attrName>
                                        </p:attrNameLst>
                                      </p:cBhvr>
                                      <p:rCtr x="-660" y="1235"/>
                                    </p:animMotion>
                                  </p:childTnLst>
                                </p:cTn>
                              </p:par>
                              <p:par>
                                <p:cTn id="327" presetID="42" presetClass="path" presetSubtype="0" accel="50000" decel="50000" fill="hold" nodeType="withEffect">
                                  <p:stCondLst>
                                    <p:cond delay="0"/>
                                  </p:stCondLst>
                                  <p:childTnLst>
                                    <p:animMotion origin="layout" path="M 0.00208 0.01018 L -0.02726 -0.03549 " pathEditMode="relative" rAng="0" ptsTypes="AA">
                                      <p:cBhvr>
                                        <p:cTn id="328" dur="1000" fill="hold"/>
                                        <p:tgtEl>
                                          <p:spTgt spid="67"/>
                                        </p:tgtEl>
                                        <p:attrNameLst>
                                          <p:attrName>ppt_x</p:attrName>
                                          <p:attrName>ppt_y</p:attrName>
                                        </p:attrNameLst>
                                      </p:cBhvr>
                                      <p:rCtr x="-1476" y="-2284"/>
                                    </p:animMotion>
                                  </p:childTnLst>
                                </p:cTn>
                              </p:par>
                              <p:par>
                                <p:cTn id="329" presetID="42" presetClass="path" presetSubtype="0" accel="50000" decel="50000" fill="hold" nodeType="withEffect">
                                  <p:stCondLst>
                                    <p:cond delay="0"/>
                                  </p:stCondLst>
                                  <p:childTnLst>
                                    <p:animMotion origin="layout" path="M -2.77778E-7 -1.23457E-6 L 0.00156 0.04259 " pathEditMode="relative" rAng="0" ptsTypes="AA">
                                      <p:cBhvr>
                                        <p:cTn id="330" dur="1000" fill="hold"/>
                                        <p:tgtEl>
                                          <p:spTgt spid="68"/>
                                        </p:tgtEl>
                                        <p:attrNameLst>
                                          <p:attrName>ppt_x</p:attrName>
                                          <p:attrName>ppt_y</p:attrName>
                                        </p:attrNameLst>
                                      </p:cBhvr>
                                      <p:rCtr x="69" y="2130"/>
                                    </p:animMotion>
                                  </p:childTnLst>
                                </p:cTn>
                              </p:par>
                              <p:par>
                                <p:cTn id="331" presetID="42" presetClass="path" presetSubtype="0" accel="50000" decel="50000" fill="hold" nodeType="withEffect">
                                  <p:stCondLst>
                                    <p:cond delay="0"/>
                                  </p:stCondLst>
                                  <p:childTnLst>
                                    <p:animMotion origin="layout" path="M 3.33333E-6 -4.81481E-6 L -0.01719 0.03334 " pathEditMode="relative" rAng="0" ptsTypes="AA">
                                      <p:cBhvr>
                                        <p:cTn id="332" dur="1000" fill="hold"/>
                                        <p:tgtEl>
                                          <p:spTgt spid="69"/>
                                        </p:tgtEl>
                                        <p:attrNameLst>
                                          <p:attrName>ppt_x</p:attrName>
                                          <p:attrName>ppt_y</p:attrName>
                                        </p:attrNameLst>
                                      </p:cBhvr>
                                      <p:rCtr x="-868" y="1667"/>
                                    </p:animMotion>
                                  </p:childTnLst>
                                </p:cTn>
                              </p:par>
                              <p:par>
                                <p:cTn id="333" presetID="42" presetClass="path" presetSubtype="0" accel="50000" decel="50000" fill="hold" nodeType="withEffect">
                                  <p:stCondLst>
                                    <p:cond delay="0"/>
                                  </p:stCondLst>
                                  <p:childTnLst>
                                    <p:animMotion origin="layout" path="M -2.22222E-6 3.20988E-6 L 0.01285 0.00308 " pathEditMode="relative" rAng="0" ptsTypes="AA">
                                      <p:cBhvr>
                                        <p:cTn id="334" dur="1000" fill="hold"/>
                                        <p:tgtEl>
                                          <p:spTgt spid="70"/>
                                        </p:tgtEl>
                                        <p:attrNameLst>
                                          <p:attrName>ppt_x</p:attrName>
                                          <p:attrName>ppt_y</p:attrName>
                                        </p:attrNameLst>
                                      </p:cBhvr>
                                      <p:rCtr x="642" y="154"/>
                                    </p:animMotion>
                                  </p:childTnLst>
                                </p:cTn>
                              </p:par>
                              <p:par>
                                <p:cTn id="335" presetID="42" presetClass="path" presetSubtype="0" accel="50000" decel="50000" fill="hold" nodeType="withEffect">
                                  <p:stCondLst>
                                    <p:cond delay="0"/>
                                  </p:stCondLst>
                                  <p:childTnLst>
                                    <p:animMotion origin="layout" path="M 0.00764 0.00586 L -0.00851 -0.02469 " pathEditMode="relative" rAng="0" ptsTypes="AA">
                                      <p:cBhvr>
                                        <p:cTn id="336" dur="1000" fill="hold"/>
                                        <p:tgtEl>
                                          <p:spTgt spid="71"/>
                                        </p:tgtEl>
                                        <p:attrNameLst>
                                          <p:attrName>ppt_x</p:attrName>
                                          <p:attrName>ppt_y</p:attrName>
                                        </p:attrNameLst>
                                      </p:cBhvr>
                                      <p:rCtr x="-816" y="-1543"/>
                                    </p:animMotion>
                                  </p:childTnLst>
                                </p:cTn>
                              </p:par>
                              <p:par>
                                <p:cTn id="337" presetID="42" presetClass="path" presetSubtype="0" accel="50000" decel="50000" fill="hold" nodeType="withEffect">
                                  <p:stCondLst>
                                    <p:cond delay="0"/>
                                  </p:stCondLst>
                                  <p:childTnLst>
                                    <p:animMotion origin="layout" path="M 3.88889E-6 4.5679E-6 L -0.02743 -0.00186 " pathEditMode="relative" rAng="0" ptsTypes="AA">
                                      <p:cBhvr>
                                        <p:cTn id="338" dur="1000" fill="hold"/>
                                        <p:tgtEl>
                                          <p:spTgt spid="72"/>
                                        </p:tgtEl>
                                        <p:attrNameLst>
                                          <p:attrName>ppt_x</p:attrName>
                                          <p:attrName>ppt_y</p:attrName>
                                        </p:attrNameLst>
                                      </p:cBhvr>
                                      <p:rCtr x="-1372" y="-93"/>
                                    </p:animMotion>
                                  </p:childTnLst>
                                </p:cTn>
                              </p:par>
                              <p:par>
                                <p:cTn id="339" presetID="42" presetClass="path" presetSubtype="0" accel="50000" decel="50000" fill="hold" nodeType="withEffect">
                                  <p:stCondLst>
                                    <p:cond delay="0"/>
                                  </p:stCondLst>
                                  <p:childTnLst>
                                    <p:animMotion origin="layout" path="M -2.77778E-6 2.46914E-6 L -0.01909 0.02469 " pathEditMode="relative" rAng="0" ptsTypes="AA">
                                      <p:cBhvr>
                                        <p:cTn id="340" dur="1000" fill="hold"/>
                                        <p:tgtEl>
                                          <p:spTgt spid="73"/>
                                        </p:tgtEl>
                                        <p:attrNameLst>
                                          <p:attrName>ppt_x</p:attrName>
                                          <p:attrName>ppt_y</p:attrName>
                                        </p:attrNameLst>
                                      </p:cBhvr>
                                      <p:rCtr x="-955" y="1235"/>
                                    </p:animMotion>
                                  </p:childTnLst>
                                </p:cTn>
                              </p:par>
                              <p:par>
                                <p:cTn id="341" presetID="42" presetClass="path" presetSubtype="0" accel="50000" decel="50000" fill="hold" nodeType="withEffect">
                                  <p:stCondLst>
                                    <p:cond delay="0"/>
                                  </p:stCondLst>
                                  <p:childTnLst>
                                    <p:animMotion origin="layout" path="M 8.33333E-7 0 L 0.01858 0.04012 " pathEditMode="relative" rAng="0" ptsTypes="AA">
                                      <p:cBhvr>
                                        <p:cTn id="342" dur="1000" fill="hold"/>
                                        <p:tgtEl>
                                          <p:spTgt spid="74"/>
                                        </p:tgtEl>
                                        <p:attrNameLst>
                                          <p:attrName>ppt_x</p:attrName>
                                          <p:attrName>ppt_y</p:attrName>
                                        </p:attrNameLst>
                                      </p:cBhvr>
                                      <p:rCtr x="920" y="2006"/>
                                    </p:animMotion>
                                  </p:childTnLst>
                                </p:cTn>
                              </p:par>
                            </p:childTnLst>
                          </p:cTn>
                        </p:par>
                        <p:par>
                          <p:cTn id="343" fill="hold">
                            <p:stCondLst>
                              <p:cond delay="2600"/>
                            </p:stCondLst>
                            <p:childTnLst>
                              <p:par>
                                <p:cTn id="344" presetID="2" presetClass="entr" presetSubtype="8" fill="hold" grpId="0" nodeType="afterEffect">
                                  <p:stCondLst>
                                    <p:cond delay="0"/>
                                  </p:stCondLst>
                                  <p:childTnLst>
                                    <p:set>
                                      <p:cBhvr>
                                        <p:cTn id="345" dur="1" fill="hold">
                                          <p:stCondLst>
                                            <p:cond delay="0"/>
                                          </p:stCondLst>
                                        </p:cTn>
                                        <p:tgtEl>
                                          <p:spTgt spid="40"/>
                                        </p:tgtEl>
                                        <p:attrNameLst>
                                          <p:attrName>style.visibility</p:attrName>
                                        </p:attrNameLst>
                                      </p:cBhvr>
                                      <p:to>
                                        <p:strVal val="visible"/>
                                      </p:to>
                                    </p:set>
                                    <p:anim calcmode="lin" valueType="num">
                                      <p:cBhvr additive="base">
                                        <p:cTn id="346" dur="500" fill="hold"/>
                                        <p:tgtEl>
                                          <p:spTgt spid="40"/>
                                        </p:tgtEl>
                                        <p:attrNameLst>
                                          <p:attrName>ppt_x</p:attrName>
                                        </p:attrNameLst>
                                      </p:cBhvr>
                                      <p:tavLst>
                                        <p:tav tm="0">
                                          <p:val>
                                            <p:strVal val="0-#ppt_w/2"/>
                                          </p:val>
                                        </p:tav>
                                        <p:tav tm="100000">
                                          <p:val>
                                            <p:strVal val="#ppt_x"/>
                                          </p:val>
                                        </p:tav>
                                      </p:tavLst>
                                    </p:anim>
                                    <p:anim calcmode="lin" valueType="num">
                                      <p:cBhvr additive="base">
                                        <p:cTn id="347" dur="500" fill="hold"/>
                                        <p:tgtEl>
                                          <p:spTgt spid="40"/>
                                        </p:tgtEl>
                                        <p:attrNameLst>
                                          <p:attrName>ppt_y</p:attrName>
                                        </p:attrNameLst>
                                      </p:cBhvr>
                                      <p:tavLst>
                                        <p:tav tm="0">
                                          <p:val>
                                            <p:strVal val="#ppt_y"/>
                                          </p:val>
                                        </p:tav>
                                        <p:tav tm="100000">
                                          <p:val>
                                            <p:strVal val="#ppt_y"/>
                                          </p:val>
                                        </p:tav>
                                      </p:tavLst>
                                    </p:anim>
                                  </p:childTnLst>
                                </p:cTn>
                              </p:par>
                            </p:childTnLst>
                          </p:cTn>
                        </p:par>
                        <p:par>
                          <p:cTn id="348" fill="hold">
                            <p:stCondLst>
                              <p:cond delay="3100"/>
                            </p:stCondLst>
                            <p:childTnLst>
                              <p:par>
                                <p:cTn id="349" presetID="53" presetClass="entr" presetSubtype="16" fill="hold" grpId="0" nodeType="afterEffect">
                                  <p:stCondLst>
                                    <p:cond delay="0"/>
                                  </p:stCondLst>
                                  <p:childTnLst>
                                    <p:set>
                                      <p:cBhvr>
                                        <p:cTn id="350" dur="1" fill="hold">
                                          <p:stCondLst>
                                            <p:cond delay="0"/>
                                          </p:stCondLst>
                                        </p:cTn>
                                        <p:tgtEl>
                                          <p:spTgt spid="76"/>
                                        </p:tgtEl>
                                        <p:attrNameLst>
                                          <p:attrName>style.visibility</p:attrName>
                                        </p:attrNameLst>
                                      </p:cBhvr>
                                      <p:to>
                                        <p:strVal val="visible"/>
                                      </p:to>
                                    </p:set>
                                    <p:anim calcmode="lin" valueType="num">
                                      <p:cBhvr>
                                        <p:cTn id="351" dur="500" fill="hold"/>
                                        <p:tgtEl>
                                          <p:spTgt spid="76"/>
                                        </p:tgtEl>
                                        <p:attrNameLst>
                                          <p:attrName>ppt_w</p:attrName>
                                        </p:attrNameLst>
                                      </p:cBhvr>
                                      <p:tavLst>
                                        <p:tav tm="0">
                                          <p:val>
                                            <p:fltVal val="0"/>
                                          </p:val>
                                        </p:tav>
                                        <p:tav tm="100000">
                                          <p:val>
                                            <p:strVal val="#ppt_w"/>
                                          </p:val>
                                        </p:tav>
                                      </p:tavLst>
                                    </p:anim>
                                    <p:anim calcmode="lin" valueType="num">
                                      <p:cBhvr>
                                        <p:cTn id="352" dur="500" fill="hold"/>
                                        <p:tgtEl>
                                          <p:spTgt spid="76"/>
                                        </p:tgtEl>
                                        <p:attrNameLst>
                                          <p:attrName>ppt_h</p:attrName>
                                        </p:attrNameLst>
                                      </p:cBhvr>
                                      <p:tavLst>
                                        <p:tav tm="0">
                                          <p:val>
                                            <p:fltVal val="0"/>
                                          </p:val>
                                        </p:tav>
                                        <p:tav tm="100000">
                                          <p:val>
                                            <p:strVal val="#ppt_h"/>
                                          </p:val>
                                        </p:tav>
                                      </p:tavLst>
                                    </p:anim>
                                    <p:animEffect transition="in" filter="fade">
                                      <p:cBhvr>
                                        <p:cTn id="353" dur="500"/>
                                        <p:tgtEl>
                                          <p:spTgt spid="76"/>
                                        </p:tgtEl>
                                      </p:cBhvr>
                                    </p:animEffect>
                                  </p:childTnLst>
                                </p:cTn>
                              </p:par>
                            </p:childTnLst>
                          </p:cTn>
                        </p:par>
                        <p:par>
                          <p:cTn id="354" fill="hold">
                            <p:stCondLst>
                              <p:cond delay="3600"/>
                            </p:stCondLst>
                            <p:childTnLst>
                              <p:par>
                                <p:cTn id="355" presetID="53" presetClass="entr" presetSubtype="16" fill="hold" grpId="1" nodeType="afterEffect">
                                  <p:stCondLst>
                                    <p:cond delay="0"/>
                                  </p:stCondLst>
                                  <p:childTnLst>
                                    <p:set>
                                      <p:cBhvr>
                                        <p:cTn id="356" dur="1" fill="hold">
                                          <p:stCondLst>
                                            <p:cond delay="0"/>
                                          </p:stCondLst>
                                        </p:cTn>
                                        <p:tgtEl>
                                          <p:spTgt spid="79"/>
                                        </p:tgtEl>
                                        <p:attrNameLst>
                                          <p:attrName>style.visibility</p:attrName>
                                        </p:attrNameLst>
                                      </p:cBhvr>
                                      <p:to>
                                        <p:strVal val="visible"/>
                                      </p:to>
                                    </p:set>
                                    <p:anim calcmode="lin" valueType="num">
                                      <p:cBhvr>
                                        <p:cTn id="357" dur="500" fill="hold"/>
                                        <p:tgtEl>
                                          <p:spTgt spid="79"/>
                                        </p:tgtEl>
                                        <p:attrNameLst>
                                          <p:attrName>ppt_w</p:attrName>
                                        </p:attrNameLst>
                                      </p:cBhvr>
                                      <p:tavLst>
                                        <p:tav tm="0">
                                          <p:val>
                                            <p:fltVal val="0"/>
                                          </p:val>
                                        </p:tav>
                                        <p:tav tm="100000">
                                          <p:val>
                                            <p:strVal val="#ppt_w"/>
                                          </p:val>
                                        </p:tav>
                                      </p:tavLst>
                                    </p:anim>
                                    <p:anim calcmode="lin" valueType="num">
                                      <p:cBhvr>
                                        <p:cTn id="358" dur="500" fill="hold"/>
                                        <p:tgtEl>
                                          <p:spTgt spid="79"/>
                                        </p:tgtEl>
                                        <p:attrNameLst>
                                          <p:attrName>ppt_h</p:attrName>
                                        </p:attrNameLst>
                                      </p:cBhvr>
                                      <p:tavLst>
                                        <p:tav tm="0">
                                          <p:val>
                                            <p:fltVal val="0"/>
                                          </p:val>
                                        </p:tav>
                                        <p:tav tm="100000">
                                          <p:val>
                                            <p:strVal val="#ppt_h"/>
                                          </p:val>
                                        </p:tav>
                                      </p:tavLst>
                                    </p:anim>
                                    <p:animEffect transition="in" filter="fade">
                                      <p:cBhvr>
                                        <p:cTn id="359" dur="500"/>
                                        <p:tgtEl>
                                          <p:spTgt spid="79"/>
                                        </p:tgtEl>
                                      </p:cBhvr>
                                    </p:animEffect>
                                  </p:childTnLst>
                                </p:cTn>
                              </p:par>
                            </p:childTnLst>
                          </p:cTn>
                        </p:par>
                        <p:par>
                          <p:cTn id="360" fill="hold">
                            <p:stCondLst>
                              <p:cond delay="4100"/>
                            </p:stCondLst>
                            <p:childTnLst>
                              <p:par>
                                <p:cTn id="361" presetID="53" presetClass="entr" presetSubtype="16" fill="hold" grpId="0" nodeType="afterEffect">
                                  <p:stCondLst>
                                    <p:cond delay="0"/>
                                  </p:stCondLst>
                                  <p:childTnLst>
                                    <p:set>
                                      <p:cBhvr>
                                        <p:cTn id="362" dur="1" fill="hold">
                                          <p:stCondLst>
                                            <p:cond delay="0"/>
                                          </p:stCondLst>
                                        </p:cTn>
                                        <p:tgtEl>
                                          <p:spTgt spid="82"/>
                                        </p:tgtEl>
                                        <p:attrNameLst>
                                          <p:attrName>style.visibility</p:attrName>
                                        </p:attrNameLst>
                                      </p:cBhvr>
                                      <p:to>
                                        <p:strVal val="visible"/>
                                      </p:to>
                                    </p:set>
                                    <p:anim calcmode="lin" valueType="num">
                                      <p:cBhvr>
                                        <p:cTn id="363" dur="500" fill="hold"/>
                                        <p:tgtEl>
                                          <p:spTgt spid="82"/>
                                        </p:tgtEl>
                                        <p:attrNameLst>
                                          <p:attrName>ppt_w</p:attrName>
                                        </p:attrNameLst>
                                      </p:cBhvr>
                                      <p:tavLst>
                                        <p:tav tm="0">
                                          <p:val>
                                            <p:fltVal val="0"/>
                                          </p:val>
                                        </p:tav>
                                        <p:tav tm="100000">
                                          <p:val>
                                            <p:strVal val="#ppt_w"/>
                                          </p:val>
                                        </p:tav>
                                      </p:tavLst>
                                    </p:anim>
                                    <p:anim calcmode="lin" valueType="num">
                                      <p:cBhvr>
                                        <p:cTn id="364" dur="500" fill="hold"/>
                                        <p:tgtEl>
                                          <p:spTgt spid="82"/>
                                        </p:tgtEl>
                                        <p:attrNameLst>
                                          <p:attrName>ppt_h</p:attrName>
                                        </p:attrNameLst>
                                      </p:cBhvr>
                                      <p:tavLst>
                                        <p:tav tm="0">
                                          <p:val>
                                            <p:fltVal val="0"/>
                                          </p:val>
                                        </p:tav>
                                        <p:tav tm="100000">
                                          <p:val>
                                            <p:strVal val="#ppt_h"/>
                                          </p:val>
                                        </p:tav>
                                      </p:tavLst>
                                    </p:anim>
                                    <p:animEffect transition="in" filter="fade">
                                      <p:cBhvr>
                                        <p:cTn id="365" dur="500"/>
                                        <p:tgtEl>
                                          <p:spTgt spid="82"/>
                                        </p:tgtEl>
                                      </p:cBhvr>
                                    </p:animEffect>
                                  </p:childTnLst>
                                </p:cTn>
                              </p:par>
                            </p:childTnLst>
                          </p:cTn>
                        </p:par>
                        <p:par>
                          <p:cTn id="366" fill="hold">
                            <p:stCondLst>
                              <p:cond delay="4600"/>
                            </p:stCondLst>
                            <p:childTnLst>
                              <p:par>
                                <p:cTn id="367" presetID="53" presetClass="entr" presetSubtype="16" fill="hold" grpId="0" nodeType="afterEffect">
                                  <p:stCondLst>
                                    <p:cond delay="0"/>
                                  </p:stCondLst>
                                  <p:childTnLst>
                                    <p:set>
                                      <p:cBhvr>
                                        <p:cTn id="368" dur="1" fill="hold">
                                          <p:stCondLst>
                                            <p:cond delay="0"/>
                                          </p:stCondLst>
                                        </p:cTn>
                                        <p:tgtEl>
                                          <p:spTgt spid="83"/>
                                        </p:tgtEl>
                                        <p:attrNameLst>
                                          <p:attrName>style.visibility</p:attrName>
                                        </p:attrNameLst>
                                      </p:cBhvr>
                                      <p:to>
                                        <p:strVal val="visible"/>
                                      </p:to>
                                    </p:set>
                                    <p:anim calcmode="lin" valueType="num">
                                      <p:cBhvr>
                                        <p:cTn id="369" dur="500" fill="hold"/>
                                        <p:tgtEl>
                                          <p:spTgt spid="83"/>
                                        </p:tgtEl>
                                        <p:attrNameLst>
                                          <p:attrName>ppt_w</p:attrName>
                                        </p:attrNameLst>
                                      </p:cBhvr>
                                      <p:tavLst>
                                        <p:tav tm="0">
                                          <p:val>
                                            <p:fltVal val="0"/>
                                          </p:val>
                                        </p:tav>
                                        <p:tav tm="100000">
                                          <p:val>
                                            <p:strVal val="#ppt_w"/>
                                          </p:val>
                                        </p:tav>
                                      </p:tavLst>
                                    </p:anim>
                                    <p:anim calcmode="lin" valueType="num">
                                      <p:cBhvr>
                                        <p:cTn id="370" dur="500" fill="hold"/>
                                        <p:tgtEl>
                                          <p:spTgt spid="83"/>
                                        </p:tgtEl>
                                        <p:attrNameLst>
                                          <p:attrName>ppt_h</p:attrName>
                                        </p:attrNameLst>
                                      </p:cBhvr>
                                      <p:tavLst>
                                        <p:tav tm="0">
                                          <p:val>
                                            <p:fltVal val="0"/>
                                          </p:val>
                                        </p:tav>
                                        <p:tav tm="100000">
                                          <p:val>
                                            <p:strVal val="#ppt_h"/>
                                          </p:val>
                                        </p:tav>
                                      </p:tavLst>
                                    </p:anim>
                                    <p:animEffect transition="in" filter="fade">
                                      <p:cBhvr>
                                        <p:cTn id="371" dur="500"/>
                                        <p:tgtEl>
                                          <p:spTgt spid="83"/>
                                        </p:tgtEl>
                                      </p:cBhvr>
                                    </p:animEffect>
                                  </p:childTnLst>
                                </p:cTn>
                              </p:par>
                              <p:par>
                                <p:cTn id="372" presetID="35" presetClass="path" presetSubtype="0" accel="50000" decel="50000" fill="hold" grpId="1" nodeType="withEffect">
                                  <p:stCondLst>
                                    <p:cond delay="200"/>
                                  </p:stCondLst>
                                  <p:childTnLst>
                                    <p:animMotion origin="layout" path="M 0 0 L -0.25 0 E" pathEditMode="relative" ptsTypes="">
                                      <p:cBhvr>
                                        <p:cTn id="373" dur="500" fill="hold"/>
                                        <p:tgtEl>
                                          <p:spTgt spid="82"/>
                                        </p:tgtEl>
                                        <p:attrNameLst>
                                          <p:attrName>ppt_x</p:attrName>
                                          <p:attrName>ppt_y</p:attrName>
                                        </p:attrNameLst>
                                      </p:cBhvr>
                                    </p:animMotion>
                                  </p:childTnLst>
                                </p:cTn>
                              </p:par>
                              <p:par>
                                <p:cTn id="374" presetID="35" presetClass="path" presetSubtype="0" accel="50000" decel="50000" fill="hold" grpId="1" nodeType="withEffect">
                                  <p:stCondLst>
                                    <p:cond delay="200"/>
                                  </p:stCondLst>
                                  <p:childTnLst>
                                    <p:animMotion origin="layout" path="M 0 0 L -0.25 0 E" pathEditMode="relative" ptsTypes="">
                                      <p:cBhvr>
                                        <p:cTn id="375" dur="500" fill="hold"/>
                                        <p:tgtEl>
                                          <p:spTgt spid="83"/>
                                        </p:tgtEl>
                                        <p:attrNameLst>
                                          <p:attrName>ppt_x</p:attrName>
                                          <p:attrName>ppt_y</p:attrName>
                                        </p:attrNameLst>
                                      </p:cBhvr>
                                    </p:animMotion>
                                  </p:childTnLst>
                                </p:cTn>
                              </p:par>
                              <p:par>
                                <p:cTn id="376" presetID="53" presetClass="entr" presetSubtype="16" fill="hold" grpId="0" nodeType="withEffect">
                                  <p:stCondLst>
                                    <p:cond delay="600"/>
                                  </p:stCondLst>
                                  <p:childTnLst>
                                    <p:set>
                                      <p:cBhvr>
                                        <p:cTn id="377" dur="1" fill="hold">
                                          <p:stCondLst>
                                            <p:cond delay="0"/>
                                          </p:stCondLst>
                                        </p:cTn>
                                        <p:tgtEl>
                                          <p:spTgt spid="89"/>
                                        </p:tgtEl>
                                        <p:attrNameLst>
                                          <p:attrName>style.visibility</p:attrName>
                                        </p:attrNameLst>
                                      </p:cBhvr>
                                      <p:to>
                                        <p:strVal val="visible"/>
                                      </p:to>
                                    </p:set>
                                    <p:anim calcmode="lin" valueType="num">
                                      <p:cBhvr>
                                        <p:cTn id="378" dur="500" fill="hold"/>
                                        <p:tgtEl>
                                          <p:spTgt spid="89"/>
                                        </p:tgtEl>
                                        <p:attrNameLst>
                                          <p:attrName>ppt_w</p:attrName>
                                        </p:attrNameLst>
                                      </p:cBhvr>
                                      <p:tavLst>
                                        <p:tav tm="0">
                                          <p:val>
                                            <p:fltVal val="0"/>
                                          </p:val>
                                        </p:tav>
                                        <p:tav tm="100000">
                                          <p:val>
                                            <p:strVal val="#ppt_w"/>
                                          </p:val>
                                        </p:tav>
                                      </p:tavLst>
                                    </p:anim>
                                    <p:anim calcmode="lin" valueType="num">
                                      <p:cBhvr>
                                        <p:cTn id="379" dur="500" fill="hold"/>
                                        <p:tgtEl>
                                          <p:spTgt spid="89"/>
                                        </p:tgtEl>
                                        <p:attrNameLst>
                                          <p:attrName>ppt_h</p:attrName>
                                        </p:attrNameLst>
                                      </p:cBhvr>
                                      <p:tavLst>
                                        <p:tav tm="0">
                                          <p:val>
                                            <p:fltVal val="0"/>
                                          </p:val>
                                        </p:tav>
                                        <p:tav tm="100000">
                                          <p:val>
                                            <p:strVal val="#ppt_h"/>
                                          </p:val>
                                        </p:tav>
                                      </p:tavLst>
                                    </p:anim>
                                    <p:animEffect transition="in" filter="fade">
                                      <p:cBhvr>
                                        <p:cTn id="380" dur="500"/>
                                        <p:tgtEl>
                                          <p:spTgt spid="89"/>
                                        </p:tgtEl>
                                      </p:cBhvr>
                                    </p:animEffect>
                                  </p:childTnLst>
                                </p:cTn>
                              </p:par>
                              <p:par>
                                <p:cTn id="381" presetID="53" presetClass="entr" presetSubtype="16" fill="hold" grpId="0" nodeType="withEffect">
                                  <p:stCondLst>
                                    <p:cond delay="1100"/>
                                  </p:stCondLst>
                                  <p:childTnLst>
                                    <p:set>
                                      <p:cBhvr>
                                        <p:cTn id="382" dur="1" fill="hold">
                                          <p:stCondLst>
                                            <p:cond delay="0"/>
                                          </p:stCondLst>
                                        </p:cTn>
                                        <p:tgtEl>
                                          <p:spTgt spid="90"/>
                                        </p:tgtEl>
                                        <p:attrNameLst>
                                          <p:attrName>style.visibility</p:attrName>
                                        </p:attrNameLst>
                                      </p:cBhvr>
                                      <p:to>
                                        <p:strVal val="visible"/>
                                      </p:to>
                                    </p:set>
                                    <p:anim calcmode="lin" valueType="num">
                                      <p:cBhvr>
                                        <p:cTn id="383" dur="500" fill="hold"/>
                                        <p:tgtEl>
                                          <p:spTgt spid="90"/>
                                        </p:tgtEl>
                                        <p:attrNameLst>
                                          <p:attrName>ppt_w</p:attrName>
                                        </p:attrNameLst>
                                      </p:cBhvr>
                                      <p:tavLst>
                                        <p:tav tm="0">
                                          <p:val>
                                            <p:fltVal val="0"/>
                                          </p:val>
                                        </p:tav>
                                        <p:tav tm="100000">
                                          <p:val>
                                            <p:strVal val="#ppt_w"/>
                                          </p:val>
                                        </p:tav>
                                      </p:tavLst>
                                    </p:anim>
                                    <p:anim calcmode="lin" valueType="num">
                                      <p:cBhvr>
                                        <p:cTn id="384" dur="500" fill="hold"/>
                                        <p:tgtEl>
                                          <p:spTgt spid="90"/>
                                        </p:tgtEl>
                                        <p:attrNameLst>
                                          <p:attrName>ppt_h</p:attrName>
                                        </p:attrNameLst>
                                      </p:cBhvr>
                                      <p:tavLst>
                                        <p:tav tm="0">
                                          <p:val>
                                            <p:fltVal val="0"/>
                                          </p:val>
                                        </p:tav>
                                        <p:tav tm="100000">
                                          <p:val>
                                            <p:strVal val="#ppt_h"/>
                                          </p:val>
                                        </p:tav>
                                      </p:tavLst>
                                    </p:anim>
                                    <p:animEffect transition="in" filter="fade">
                                      <p:cBhvr>
                                        <p:cTn id="385" dur="500"/>
                                        <p:tgtEl>
                                          <p:spTgt spid="90"/>
                                        </p:tgtEl>
                                      </p:cBhvr>
                                    </p:animEffect>
                                  </p:childTnLst>
                                </p:cTn>
                              </p:par>
                              <p:par>
                                <p:cTn id="386" presetID="35" presetClass="path" presetSubtype="0" accel="50000" decel="50000" fill="hold" grpId="1" nodeType="withEffect">
                                  <p:stCondLst>
                                    <p:cond delay="1250"/>
                                  </p:stCondLst>
                                  <p:childTnLst>
                                    <p:animMotion origin="layout" path="M 0 0 L -0.25 0 E" pathEditMode="relative" ptsTypes="">
                                      <p:cBhvr>
                                        <p:cTn id="387" dur="500" fill="hold"/>
                                        <p:tgtEl>
                                          <p:spTgt spid="89"/>
                                        </p:tgtEl>
                                        <p:attrNameLst>
                                          <p:attrName>ppt_x</p:attrName>
                                          <p:attrName>ppt_y</p:attrName>
                                        </p:attrNameLst>
                                      </p:cBhvr>
                                    </p:animMotion>
                                  </p:childTnLst>
                                </p:cTn>
                              </p:par>
                              <p:par>
                                <p:cTn id="388" presetID="35" presetClass="path" presetSubtype="0" accel="50000" decel="50000" fill="hold" grpId="1" nodeType="withEffect">
                                  <p:stCondLst>
                                    <p:cond delay="1250"/>
                                  </p:stCondLst>
                                  <p:childTnLst>
                                    <p:animMotion origin="layout" path="M 0 0 L -0.25 0 E" pathEditMode="relative" ptsTypes="">
                                      <p:cBhvr>
                                        <p:cTn id="389" dur="500" fill="hold"/>
                                        <p:tgtEl>
                                          <p:spTgt spid="90"/>
                                        </p:tgtEl>
                                        <p:attrNameLst>
                                          <p:attrName>ppt_x</p:attrName>
                                          <p:attrName>ppt_y</p:attrName>
                                        </p:attrNameLst>
                                      </p:cBhvr>
                                    </p:animMotion>
                                  </p:childTnLst>
                                </p:cTn>
                              </p:par>
                              <p:par>
                                <p:cTn id="390" presetID="2" presetClass="exit" presetSubtype="8" fill="hold" grpId="1" nodeType="withEffect">
                                  <p:stCondLst>
                                    <p:cond delay="325"/>
                                  </p:stCondLst>
                                  <p:childTnLst>
                                    <p:anim calcmode="lin" valueType="num">
                                      <p:cBhvr additive="base">
                                        <p:cTn id="391" dur="1000"/>
                                        <p:tgtEl>
                                          <p:spTgt spid="40"/>
                                        </p:tgtEl>
                                        <p:attrNameLst>
                                          <p:attrName>ppt_x</p:attrName>
                                        </p:attrNameLst>
                                      </p:cBhvr>
                                      <p:tavLst>
                                        <p:tav tm="0">
                                          <p:val>
                                            <p:strVal val="ppt_x"/>
                                          </p:val>
                                        </p:tav>
                                        <p:tav tm="100000">
                                          <p:val>
                                            <p:strVal val="0-ppt_w/2"/>
                                          </p:val>
                                        </p:tav>
                                      </p:tavLst>
                                    </p:anim>
                                    <p:anim calcmode="lin" valueType="num">
                                      <p:cBhvr additive="base">
                                        <p:cTn id="392" dur="1000"/>
                                        <p:tgtEl>
                                          <p:spTgt spid="40"/>
                                        </p:tgtEl>
                                        <p:attrNameLst>
                                          <p:attrName>ppt_y</p:attrName>
                                        </p:attrNameLst>
                                      </p:cBhvr>
                                      <p:tavLst>
                                        <p:tav tm="0">
                                          <p:val>
                                            <p:strVal val="ppt_y"/>
                                          </p:val>
                                        </p:tav>
                                        <p:tav tm="100000">
                                          <p:val>
                                            <p:strVal val="ppt_y"/>
                                          </p:val>
                                        </p:tav>
                                      </p:tavLst>
                                    </p:anim>
                                    <p:set>
                                      <p:cBhvr>
                                        <p:cTn id="393" dur="1" fill="hold">
                                          <p:stCondLst>
                                            <p:cond delay="999"/>
                                          </p:stCondLst>
                                        </p:cTn>
                                        <p:tgtEl>
                                          <p:spTgt spid="40"/>
                                        </p:tgtEl>
                                        <p:attrNameLst>
                                          <p:attrName>style.visibility</p:attrName>
                                        </p:attrNameLst>
                                      </p:cBhvr>
                                      <p:to>
                                        <p:strVal val="hidden"/>
                                      </p:to>
                                    </p:set>
                                  </p:childTnLst>
                                </p:cTn>
                              </p:par>
                              <p:par>
                                <p:cTn id="394" presetID="53" presetClass="entr" presetSubtype="16" fill="hold" grpId="0" nodeType="withEffect">
                                  <p:stCondLst>
                                    <p:cond delay="1600"/>
                                  </p:stCondLst>
                                  <p:childTnLst>
                                    <p:set>
                                      <p:cBhvr>
                                        <p:cTn id="395" dur="1" fill="hold">
                                          <p:stCondLst>
                                            <p:cond delay="0"/>
                                          </p:stCondLst>
                                        </p:cTn>
                                        <p:tgtEl>
                                          <p:spTgt spid="93"/>
                                        </p:tgtEl>
                                        <p:attrNameLst>
                                          <p:attrName>style.visibility</p:attrName>
                                        </p:attrNameLst>
                                      </p:cBhvr>
                                      <p:to>
                                        <p:strVal val="visible"/>
                                      </p:to>
                                    </p:set>
                                    <p:anim calcmode="lin" valueType="num">
                                      <p:cBhvr>
                                        <p:cTn id="396" dur="500" fill="hold"/>
                                        <p:tgtEl>
                                          <p:spTgt spid="93"/>
                                        </p:tgtEl>
                                        <p:attrNameLst>
                                          <p:attrName>ppt_w</p:attrName>
                                        </p:attrNameLst>
                                      </p:cBhvr>
                                      <p:tavLst>
                                        <p:tav tm="0">
                                          <p:val>
                                            <p:fltVal val="0"/>
                                          </p:val>
                                        </p:tav>
                                        <p:tav tm="100000">
                                          <p:val>
                                            <p:strVal val="#ppt_w"/>
                                          </p:val>
                                        </p:tav>
                                      </p:tavLst>
                                    </p:anim>
                                    <p:anim calcmode="lin" valueType="num">
                                      <p:cBhvr>
                                        <p:cTn id="397" dur="500" fill="hold"/>
                                        <p:tgtEl>
                                          <p:spTgt spid="93"/>
                                        </p:tgtEl>
                                        <p:attrNameLst>
                                          <p:attrName>ppt_h</p:attrName>
                                        </p:attrNameLst>
                                      </p:cBhvr>
                                      <p:tavLst>
                                        <p:tav tm="0">
                                          <p:val>
                                            <p:fltVal val="0"/>
                                          </p:val>
                                        </p:tav>
                                        <p:tav tm="100000">
                                          <p:val>
                                            <p:strVal val="#ppt_h"/>
                                          </p:val>
                                        </p:tav>
                                      </p:tavLst>
                                    </p:anim>
                                    <p:animEffect transition="in" filter="fade">
                                      <p:cBhvr>
                                        <p:cTn id="398" dur="500"/>
                                        <p:tgtEl>
                                          <p:spTgt spid="93"/>
                                        </p:tgtEl>
                                      </p:cBhvr>
                                    </p:animEffect>
                                  </p:childTnLst>
                                </p:cTn>
                              </p:par>
                              <p:par>
                                <p:cTn id="399" presetID="53" presetClass="entr" presetSubtype="16" fill="hold" grpId="0" nodeType="withEffect">
                                  <p:stCondLst>
                                    <p:cond delay="2100"/>
                                  </p:stCondLst>
                                  <p:childTnLst>
                                    <p:set>
                                      <p:cBhvr>
                                        <p:cTn id="400" dur="1" fill="hold">
                                          <p:stCondLst>
                                            <p:cond delay="0"/>
                                          </p:stCondLst>
                                        </p:cTn>
                                        <p:tgtEl>
                                          <p:spTgt spid="94"/>
                                        </p:tgtEl>
                                        <p:attrNameLst>
                                          <p:attrName>style.visibility</p:attrName>
                                        </p:attrNameLst>
                                      </p:cBhvr>
                                      <p:to>
                                        <p:strVal val="visible"/>
                                      </p:to>
                                    </p:set>
                                    <p:anim calcmode="lin" valueType="num">
                                      <p:cBhvr>
                                        <p:cTn id="401" dur="500" fill="hold"/>
                                        <p:tgtEl>
                                          <p:spTgt spid="94"/>
                                        </p:tgtEl>
                                        <p:attrNameLst>
                                          <p:attrName>ppt_w</p:attrName>
                                        </p:attrNameLst>
                                      </p:cBhvr>
                                      <p:tavLst>
                                        <p:tav tm="0">
                                          <p:val>
                                            <p:fltVal val="0"/>
                                          </p:val>
                                        </p:tav>
                                        <p:tav tm="100000">
                                          <p:val>
                                            <p:strVal val="#ppt_w"/>
                                          </p:val>
                                        </p:tav>
                                      </p:tavLst>
                                    </p:anim>
                                    <p:anim calcmode="lin" valueType="num">
                                      <p:cBhvr>
                                        <p:cTn id="402" dur="500" fill="hold"/>
                                        <p:tgtEl>
                                          <p:spTgt spid="94"/>
                                        </p:tgtEl>
                                        <p:attrNameLst>
                                          <p:attrName>ppt_h</p:attrName>
                                        </p:attrNameLst>
                                      </p:cBhvr>
                                      <p:tavLst>
                                        <p:tav tm="0">
                                          <p:val>
                                            <p:fltVal val="0"/>
                                          </p:val>
                                        </p:tav>
                                        <p:tav tm="100000">
                                          <p:val>
                                            <p:strVal val="#ppt_h"/>
                                          </p:val>
                                        </p:tav>
                                      </p:tavLst>
                                    </p:anim>
                                    <p:animEffect transition="in" filter="fade">
                                      <p:cBhvr>
                                        <p:cTn id="403" dur="500"/>
                                        <p:tgtEl>
                                          <p:spTgt spid="94"/>
                                        </p:tgtEl>
                                      </p:cBhvr>
                                    </p:animEffect>
                                  </p:childTnLst>
                                </p:cTn>
                              </p:par>
                              <p:par>
                                <p:cTn id="404" presetID="35" presetClass="path" presetSubtype="0" accel="50000" decel="50000" fill="hold" grpId="1" nodeType="withEffect">
                                  <p:stCondLst>
                                    <p:cond delay="2250"/>
                                  </p:stCondLst>
                                  <p:childTnLst>
                                    <p:animMotion origin="layout" path="M 0 0 L -0.25 0 E" pathEditMode="relative" ptsTypes="">
                                      <p:cBhvr>
                                        <p:cTn id="405" dur="500" fill="hold"/>
                                        <p:tgtEl>
                                          <p:spTgt spid="93"/>
                                        </p:tgtEl>
                                        <p:attrNameLst>
                                          <p:attrName>ppt_x</p:attrName>
                                          <p:attrName>ppt_y</p:attrName>
                                        </p:attrNameLst>
                                      </p:cBhvr>
                                    </p:animMotion>
                                  </p:childTnLst>
                                </p:cTn>
                              </p:par>
                              <p:par>
                                <p:cTn id="406" presetID="35" presetClass="path" presetSubtype="0" accel="50000" decel="50000" fill="hold" grpId="1" nodeType="withEffect">
                                  <p:stCondLst>
                                    <p:cond delay="2250"/>
                                  </p:stCondLst>
                                  <p:childTnLst>
                                    <p:animMotion origin="layout" path="M 0 0 L -0.25 0 E" pathEditMode="relative" ptsTypes="">
                                      <p:cBhvr>
                                        <p:cTn id="407" dur="500" fill="hold"/>
                                        <p:tgtEl>
                                          <p:spTgt spid="94"/>
                                        </p:tgtEl>
                                        <p:attrNameLst>
                                          <p:attrName>ppt_x</p:attrName>
                                          <p:attrName>ppt_y</p:attrName>
                                        </p:attrNameLst>
                                      </p:cBhvr>
                                    </p:animMotion>
                                  </p:childTnLst>
                                </p:cTn>
                              </p:par>
                            </p:childTnLst>
                          </p:cTn>
                        </p:par>
                        <p:par>
                          <p:cTn id="408" fill="hold">
                            <p:stCondLst>
                              <p:cond delay="5100"/>
                            </p:stCondLst>
                            <p:childTnLst>
                              <p:par>
                                <p:cTn id="409" presetID="53" presetClass="entr" presetSubtype="16" fill="hold" grpId="1" nodeType="afterEffect">
                                  <p:stCondLst>
                                    <p:cond delay="0"/>
                                  </p:stCondLst>
                                  <p:childTnLst>
                                    <p:set>
                                      <p:cBhvr>
                                        <p:cTn id="410" dur="1" fill="hold">
                                          <p:stCondLst>
                                            <p:cond delay="0"/>
                                          </p:stCondLst>
                                        </p:cTn>
                                        <p:tgtEl>
                                          <p:spTgt spid="95"/>
                                        </p:tgtEl>
                                        <p:attrNameLst>
                                          <p:attrName>style.visibility</p:attrName>
                                        </p:attrNameLst>
                                      </p:cBhvr>
                                      <p:to>
                                        <p:strVal val="visible"/>
                                      </p:to>
                                    </p:set>
                                    <p:anim calcmode="lin" valueType="num">
                                      <p:cBhvr>
                                        <p:cTn id="411" dur="500" fill="hold"/>
                                        <p:tgtEl>
                                          <p:spTgt spid="95"/>
                                        </p:tgtEl>
                                        <p:attrNameLst>
                                          <p:attrName>ppt_w</p:attrName>
                                        </p:attrNameLst>
                                      </p:cBhvr>
                                      <p:tavLst>
                                        <p:tav tm="0">
                                          <p:val>
                                            <p:fltVal val="0"/>
                                          </p:val>
                                        </p:tav>
                                        <p:tav tm="100000">
                                          <p:val>
                                            <p:strVal val="#ppt_w"/>
                                          </p:val>
                                        </p:tav>
                                      </p:tavLst>
                                    </p:anim>
                                    <p:anim calcmode="lin" valueType="num">
                                      <p:cBhvr>
                                        <p:cTn id="412" dur="500" fill="hold"/>
                                        <p:tgtEl>
                                          <p:spTgt spid="95"/>
                                        </p:tgtEl>
                                        <p:attrNameLst>
                                          <p:attrName>ppt_h</p:attrName>
                                        </p:attrNameLst>
                                      </p:cBhvr>
                                      <p:tavLst>
                                        <p:tav tm="0">
                                          <p:val>
                                            <p:fltVal val="0"/>
                                          </p:val>
                                        </p:tav>
                                        <p:tav tm="100000">
                                          <p:val>
                                            <p:strVal val="#ppt_h"/>
                                          </p:val>
                                        </p:tav>
                                      </p:tavLst>
                                    </p:anim>
                                    <p:animEffect transition="in" filter="fade">
                                      <p:cBhvr>
                                        <p:cTn id="413" dur="500"/>
                                        <p:tgtEl>
                                          <p:spTgt spid="95"/>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77"/>
                                        </p:tgtEl>
                                        <p:attrNameLst>
                                          <p:attrName>style.visibility</p:attrName>
                                        </p:attrNameLst>
                                      </p:cBhvr>
                                      <p:to>
                                        <p:strVal val="visible"/>
                                      </p:to>
                                    </p:set>
                                    <p:animEffect transition="in" filter="fade">
                                      <p:cBhvr>
                                        <p:cTn id="416" dur="500"/>
                                        <p:tgtEl>
                                          <p:spTgt spid="77"/>
                                        </p:tgtEl>
                                      </p:cBhvr>
                                    </p:animEffect>
                                  </p:childTnLst>
                                </p:cTn>
                              </p:par>
                            </p:childTnLst>
                          </p:cTn>
                        </p:par>
                        <p:par>
                          <p:cTn id="417" fill="hold">
                            <p:stCondLst>
                              <p:cond delay="5600"/>
                            </p:stCondLst>
                            <p:childTnLst>
                              <p:par>
                                <p:cTn id="418" presetID="53" presetClass="exit" presetSubtype="32" fill="hold" grpId="2" nodeType="afterEffect">
                                  <p:stCondLst>
                                    <p:cond delay="1000"/>
                                  </p:stCondLst>
                                  <p:childTnLst>
                                    <p:anim calcmode="lin" valueType="num">
                                      <p:cBhvr>
                                        <p:cTn id="419" dur="500"/>
                                        <p:tgtEl>
                                          <p:spTgt spid="95"/>
                                        </p:tgtEl>
                                        <p:attrNameLst>
                                          <p:attrName>ppt_w</p:attrName>
                                        </p:attrNameLst>
                                      </p:cBhvr>
                                      <p:tavLst>
                                        <p:tav tm="0">
                                          <p:val>
                                            <p:strVal val="ppt_w"/>
                                          </p:val>
                                        </p:tav>
                                        <p:tav tm="100000">
                                          <p:val>
                                            <p:fltVal val="0"/>
                                          </p:val>
                                        </p:tav>
                                      </p:tavLst>
                                    </p:anim>
                                    <p:anim calcmode="lin" valueType="num">
                                      <p:cBhvr>
                                        <p:cTn id="420" dur="500"/>
                                        <p:tgtEl>
                                          <p:spTgt spid="95"/>
                                        </p:tgtEl>
                                        <p:attrNameLst>
                                          <p:attrName>ppt_h</p:attrName>
                                        </p:attrNameLst>
                                      </p:cBhvr>
                                      <p:tavLst>
                                        <p:tav tm="0">
                                          <p:val>
                                            <p:strVal val="ppt_h"/>
                                          </p:val>
                                        </p:tav>
                                        <p:tav tm="100000">
                                          <p:val>
                                            <p:fltVal val="0"/>
                                          </p:val>
                                        </p:tav>
                                      </p:tavLst>
                                    </p:anim>
                                    <p:animEffect transition="out" filter="fade">
                                      <p:cBhvr>
                                        <p:cTn id="421" dur="500"/>
                                        <p:tgtEl>
                                          <p:spTgt spid="95"/>
                                        </p:tgtEl>
                                      </p:cBhvr>
                                    </p:animEffect>
                                    <p:set>
                                      <p:cBhvr>
                                        <p:cTn id="422" dur="1" fill="hold">
                                          <p:stCondLst>
                                            <p:cond delay="499"/>
                                          </p:stCondLst>
                                        </p:cTn>
                                        <p:tgtEl>
                                          <p:spTgt spid="95"/>
                                        </p:tgtEl>
                                        <p:attrNameLst>
                                          <p:attrName>style.visibility</p:attrName>
                                        </p:attrNameLst>
                                      </p:cBhvr>
                                      <p:to>
                                        <p:strVal val="hidden"/>
                                      </p:to>
                                    </p:set>
                                  </p:childTnLst>
                                </p:cTn>
                              </p:par>
                              <p:par>
                                <p:cTn id="423" presetID="53" presetClass="exit" presetSubtype="32" fill="hold" grpId="1" nodeType="withEffect">
                                  <p:stCondLst>
                                    <p:cond delay="1000"/>
                                  </p:stCondLst>
                                  <p:childTnLst>
                                    <p:anim calcmode="lin" valueType="num">
                                      <p:cBhvr>
                                        <p:cTn id="424" dur="500"/>
                                        <p:tgtEl>
                                          <p:spTgt spid="77"/>
                                        </p:tgtEl>
                                        <p:attrNameLst>
                                          <p:attrName>ppt_w</p:attrName>
                                        </p:attrNameLst>
                                      </p:cBhvr>
                                      <p:tavLst>
                                        <p:tav tm="0">
                                          <p:val>
                                            <p:strVal val="ppt_w"/>
                                          </p:val>
                                        </p:tav>
                                        <p:tav tm="100000">
                                          <p:val>
                                            <p:fltVal val="0"/>
                                          </p:val>
                                        </p:tav>
                                      </p:tavLst>
                                    </p:anim>
                                    <p:anim calcmode="lin" valueType="num">
                                      <p:cBhvr>
                                        <p:cTn id="425" dur="500"/>
                                        <p:tgtEl>
                                          <p:spTgt spid="77"/>
                                        </p:tgtEl>
                                        <p:attrNameLst>
                                          <p:attrName>ppt_h</p:attrName>
                                        </p:attrNameLst>
                                      </p:cBhvr>
                                      <p:tavLst>
                                        <p:tav tm="0">
                                          <p:val>
                                            <p:strVal val="ppt_h"/>
                                          </p:val>
                                        </p:tav>
                                        <p:tav tm="100000">
                                          <p:val>
                                            <p:fltVal val="0"/>
                                          </p:val>
                                        </p:tav>
                                      </p:tavLst>
                                    </p:anim>
                                    <p:animEffect transition="out" filter="fade">
                                      <p:cBhvr>
                                        <p:cTn id="426" dur="500"/>
                                        <p:tgtEl>
                                          <p:spTgt spid="77"/>
                                        </p:tgtEl>
                                      </p:cBhvr>
                                    </p:animEffect>
                                    <p:set>
                                      <p:cBhvr>
                                        <p:cTn id="427" dur="1" fill="hold">
                                          <p:stCondLst>
                                            <p:cond delay="499"/>
                                          </p:stCondLst>
                                        </p:cTn>
                                        <p:tgtEl>
                                          <p:spTgt spid="77"/>
                                        </p:tgtEl>
                                        <p:attrNameLst>
                                          <p:attrName>style.visibility</p:attrName>
                                        </p:attrNameLst>
                                      </p:cBhvr>
                                      <p:to>
                                        <p:strVal val="hidden"/>
                                      </p:to>
                                    </p:set>
                                  </p:childTnLst>
                                </p:cTn>
                              </p:par>
                            </p:childTnLst>
                          </p:cTn>
                        </p:par>
                        <p:par>
                          <p:cTn id="428" fill="hold">
                            <p:stCondLst>
                              <p:cond delay="7100"/>
                            </p:stCondLst>
                            <p:childTnLst>
                              <p:par>
                                <p:cTn id="429" presetID="53" presetClass="entr" presetSubtype="16" fill="hold" grpId="3" nodeType="afterEffect">
                                  <p:stCondLst>
                                    <p:cond delay="0"/>
                                  </p:stCondLst>
                                  <p:childTnLst>
                                    <p:set>
                                      <p:cBhvr>
                                        <p:cTn id="430" dur="1" fill="hold">
                                          <p:stCondLst>
                                            <p:cond delay="0"/>
                                          </p:stCondLst>
                                        </p:cTn>
                                        <p:tgtEl>
                                          <p:spTgt spid="95"/>
                                        </p:tgtEl>
                                        <p:attrNameLst>
                                          <p:attrName>style.visibility</p:attrName>
                                        </p:attrNameLst>
                                      </p:cBhvr>
                                      <p:to>
                                        <p:strVal val="visible"/>
                                      </p:to>
                                    </p:set>
                                    <p:anim calcmode="lin" valueType="num">
                                      <p:cBhvr>
                                        <p:cTn id="431" dur="500" fill="hold"/>
                                        <p:tgtEl>
                                          <p:spTgt spid="95"/>
                                        </p:tgtEl>
                                        <p:attrNameLst>
                                          <p:attrName>ppt_w</p:attrName>
                                        </p:attrNameLst>
                                      </p:cBhvr>
                                      <p:tavLst>
                                        <p:tav tm="0">
                                          <p:val>
                                            <p:fltVal val="0"/>
                                          </p:val>
                                        </p:tav>
                                        <p:tav tm="100000">
                                          <p:val>
                                            <p:strVal val="#ppt_w"/>
                                          </p:val>
                                        </p:tav>
                                      </p:tavLst>
                                    </p:anim>
                                    <p:anim calcmode="lin" valueType="num">
                                      <p:cBhvr>
                                        <p:cTn id="432" dur="500" fill="hold"/>
                                        <p:tgtEl>
                                          <p:spTgt spid="95"/>
                                        </p:tgtEl>
                                        <p:attrNameLst>
                                          <p:attrName>ppt_h</p:attrName>
                                        </p:attrNameLst>
                                      </p:cBhvr>
                                      <p:tavLst>
                                        <p:tav tm="0">
                                          <p:val>
                                            <p:fltVal val="0"/>
                                          </p:val>
                                        </p:tav>
                                        <p:tav tm="100000">
                                          <p:val>
                                            <p:strVal val="#ppt_h"/>
                                          </p:val>
                                        </p:tav>
                                      </p:tavLst>
                                    </p:anim>
                                    <p:animEffect transition="in" filter="fade">
                                      <p:cBhvr>
                                        <p:cTn id="433" dur="500"/>
                                        <p:tgtEl>
                                          <p:spTgt spid="9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78"/>
                                        </p:tgtEl>
                                        <p:attrNameLst>
                                          <p:attrName>style.visibility</p:attrName>
                                        </p:attrNameLst>
                                      </p:cBhvr>
                                      <p:to>
                                        <p:strVal val="visible"/>
                                      </p:to>
                                    </p:set>
                                    <p:anim calcmode="lin" valueType="num">
                                      <p:cBhvr>
                                        <p:cTn id="436" dur="500" fill="hold"/>
                                        <p:tgtEl>
                                          <p:spTgt spid="78"/>
                                        </p:tgtEl>
                                        <p:attrNameLst>
                                          <p:attrName>ppt_w</p:attrName>
                                        </p:attrNameLst>
                                      </p:cBhvr>
                                      <p:tavLst>
                                        <p:tav tm="0">
                                          <p:val>
                                            <p:fltVal val="0"/>
                                          </p:val>
                                        </p:tav>
                                        <p:tav tm="100000">
                                          <p:val>
                                            <p:strVal val="#ppt_w"/>
                                          </p:val>
                                        </p:tav>
                                      </p:tavLst>
                                    </p:anim>
                                    <p:anim calcmode="lin" valueType="num">
                                      <p:cBhvr>
                                        <p:cTn id="437" dur="500" fill="hold"/>
                                        <p:tgtEl>
                                          <p:spTgt spid="78"/>
                                        </p:tgtEl>
                                        <p:attrNameLst>
                                          <p:attrName>ppt_h</p:attrName>
                                        </p:attrNameLst>
                                      </p:cBhvr>
                                      <p:tavLst>
                                        <p:tav tm="0">
                                          <p:val>
                                            <p:fltVal val="0"/>
                                          </p:val>
                                        </p:tav>
                                        <p:tav tm="100000">
                                          <p:val>
                                            <p:strVal val="#ppt_h"/>
                                          </p:val>
                                        </p:tav>
                                      </p:tavLst>
                                    </p:anim>
                                    <p:animEffect transition="in" filter="fade">
                                      <p:cBhvr>
                                        <p:cTn id="438" dur="500"/>
                                        <p:tgtEl>
                                          <p:spTgt spid="78"/>
                                        </p:tgtEl>
                                      </p:cBhvr>
                                    </p:animEffect>
                                  </p:childTnLst>
                                </p:cTn>
                              </p:par>
                            </p:childTnLst>
                          </p:cTn>
                        </p:par>
                        <p:par>
                          <p:cTn id="439" fill="hold">
                            <p:stCondLst>
                              <p:cond delay="7600"/>
                            </p:stCondLst>
                            <p:childTnLst>
                              <p:par>
                                <p:cTn id="440" presetID="6" presetClass="emph" presetSubtype="0" fill="hold" grpId="4" nodeType="afterEffect">
                                  <p:stCondLst>
                                    <p:cond delay="0"/>
                                  </p:stCondLst>
                                  <p:childTnLst>
                                    <p:animScale>
                                      <p:cBhvr>
                                        <p:cTn id="441" dur="2000" fill="hold"/>
                                        <p:tgtEl>
                                          <p:spTgt spid="95"/>
                                        </p:tgtEl>
                                      </p:cBhvr>
                                      <p:by x="800000" y="8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9" grpId="1" animBg="1"/>
      <p:bldP spid="82" grpId="0" animBg="1"/>
      <p:bldP spid="82" grpId="1" animBg="1"/>
      <p:bldP spid="83" grpId="0" animBg="1"/>
      <p:bldP spid="83" grpId="1" animBg="1"/>
      <p:bldP spid="40" grpId="0"/>
      <p:bldP spid="40" grpId="1"/>
      <p:bldP spid="3" grpId="0"/>
      <p:bldP spid="89" grpId="0" animBg="1"/>
      <p:bldP spid="89" grpId="1" animBg="1"/>
      <p:bldP spid="90" grpId="0" animBg="1"/>
      <p:bldP spid="90" grpId="1" animBg="1"/>
      <p:bldP spid="93" grpId="0" animBg="1"/>
      <p:bldP spid="93" grpId="1" animBg="1"/>
      <p:bldP spid="94" grpId="0" animBg="1"/>
      <p:bldP spid="94" grpId="1" animBg="1"/>
      <p:bldP spid="95" grpId="1" bldLvl="0" animBg="1"/>
      <p:bldP spid="95" grpId="2" bldLvl="0" animBg="1"/>
      <p:bldP spid="95" grpId="3" bldLvl="0" animBg="1"/>
      <p:bldP spid="95" grpId="4" bldLvl="0" animBg="1"/>
      <p:bldP spid="77" grpId="0"/>
      <p:bldP spid="77" grpId="1"/>
      <p:bldP spid="7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2700">
          <a:solidFill>
            <a:schemeClr val="bg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4706</Words>
  <Application>WPS 演示</Application>
  <PresentationFormat>全屏显示(16:9)</PresentationFormat>
  <Paragraphs>146</Paragraphs>
  <Slides>19</Slides>
  <Notes>1</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19</vt:i4>
      </vt:variant>
    </vt:vector>
  </HeadingPairs>
  <TitlesOfParts>
    <vt:vector size="48" baseType="lpstr">
      <vt:lpstr>Arial</vt:lpstr>
      <vt:lpstr>宋体</vt:lpstr>
      <vt:lpstr>Wingdings</vt:lpstr>
      <vt:lpstr>微软雅黑</vt:lpstr>
      <vt:lpstr>黑体</vt:lpstr>
      <vt:lpstr>Calibri</vt:lpstr>
      <vt:lpstr>Arial Unicode MS</vt:lpstr>
      <vt:lpstr>楷体</vt:lpstr>
      <vt:lpstr>GulimChe</vt:lpstr>
      <vt:lpstr>Gungsuh</vt:lpstr>
      <vt:lpstr>新宋体</vt:lpstr>
      <vt:lpstr>BatangChe</vt:lpstr>
      <vt:lpstr>DFKai-SB</vt:lpstr>
      <vt:lpstr>Meiryo</vt:lpstr>
      <vt:lpstr>Malgun Gothic</vt:lpstr>
      <vt:lpstr>Meiryo UI</vt:lpstr>
      <vt:lpstr>Microsoft JhengHei</vt:lpstr>
      <vt:lpstr>MingLiU_HKSCS-ExtB</vt:lpstr>
      <vt:lpstr>MingLiU_HKSCS</vt:lpstr>
      <vt:lpstr>MS PGothic</vt:lpstr>
      <vt:lpstr>Aharoni</vt:lpstr>
      <vt:lpstr>Andalus</vt:lpstr>
      <vt:lpstr>Angsana New</vt:lpstr>
      <vt:lpstr>Gulim</vt:lpstr>
      <vt:lpstr>DotumChe</vt:lpstr>
      <vt:lpstr>MS UI Gothic</vt:lpstr>
      <vt:lpstr>AngsanaUPC</vt:lpstr>
      <vt:lpstr>Aparajita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DH</dc:creator>
  <cp:lastModifiedBy>Administrator</cp:lastModifiedBy>
  <cp:revision>223</cp:revision>
  <dcterms:created xsi:type="dcterms:W3CDTF">2013-07-01T07:52:00Z</dcterms:created>
  <dcterms:modified xsi:type="dcterms:W3CDTF">2018-07-05T11:31:06Z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